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4"/>
  </p:notesMasterIdLst>
  <p:handoutMasterIdLst>
    <p:handoutMasterId r:id="rId25"/>
  </p:handoutMasterIdLst>
  <p:sldIdLst>
    <p:sldId id="325" r:id="rId2"/>
    <p:sldId id="262" r:id="rId3"/>
    <p:sldId id="412" r:id="rId4"/>
    <p:sldId id="413" r:id="rId5"/>
    <p:sldId id="414" r:id="rId6"/>
    <p:sldId id="415" r:id="rId7"/>
    <p:sldId id="408" r:id="rId8"/>
    <p:sldId id="416" r:id="rId9"/>
    <p:sldId id="417" r:id="rId10"/>
    <p:sldId id="418" r:id="rId11"/>
    <p:sldId id="419" r:id="rId12"/>
    <p:sldId id="269" r:id="rId13"/>
    <p:sldId id="402" r:id="rId14"/>
    <p:sldId id="420" r:id="rId15"/>
    <p:sldId id="421" r:id="rId16"/>
    <p:sldId id="422" r:id="rId17"/>
    <p:sldId id="401" r:id="rId18"/>
    <p:sldId id="423" r:id="rId19"/>
    <p:sldId id="424" r:id="rId20"/>
    <p:sldId id="425" r:id="rId21"/>
    <p:sldId id="411" r:id="rId22"/>
    <p:sldId id="377" r:id="rId2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C9C3"/>
    <a:srgbClr val="E0DAD7"/>
    <a:srgbClr val="F07F21"/>
    <a:srgbClr val="18AEC3"/>
    <a:srgbClr val="44627A"/>
    <a:srgbClr val="D6D0F7"/>
    <a:srgbClr val="AFF75F"/>
    <a:srgbClr val="F37820"/>
    <a:srgbClr val="F69D5C"/>
    <a:srgbClr val="FF82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BACCED-0D19-41E1-8DB9-45D2BF4672BE}" v="504" dt="2019-12-09T05:00:29.851"/>
    <p1510:client id="{7E9257F2-9AE9-447B-A451-F6160BEA19B7}" v="2" dt="2019-12-09T11:38:15.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3" autoAdjust="0"/>
    <p:restoredTop sz="93730" autoAdjust="0"/>
  </p:normalViewPr>
  <p:slideViewPr>
    <p:cSldViewPr>
      <p:cViewPr varScale="1">
        <p:scale>
          <a:sx n="79" d="100"/>
          <a:sy n="79" d="100"/>
        </p:scale>
        <p:origin x="696" y="1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Chen" userId="cdb1acf6-afdb-4378-acf6-dc1b9f6901d6" providerId="ADAL" clId="{7E9257F2-9AE9-447B-A451-F6160BEA19B7}"/>
    <pc:docChg chg="modSld">
      <pc:chgData name="Sophie Chen" userId="cdb1acf6-afdb-4378-acf6-dc1b9f6901d6" providerId="ADAL" clId="{7E9257F2-9AE9-447B-A451-F6160BEA19B7}" dt="2019-12-09T11:38:15.370" v="3"/>
      <pc:docMkLst>
        <pc:docMk/>
      </pc:docMkLst>
      <pc:sldChg chg="modSp">
        <pc:chgData name="Sophie Chen" userId="cdb1acf6-afdb-4378-acf6-dc1b9f6901d6" providerId="ADAL" clId="{7E9257F2-9AE9-447B-A451-F6160BEA19B7}" dt="2019-12-09T11:38:15.370" v="3"/>
        <pc:sldMkLst>
          <pc:docMk/>
          <pc:sldMk cId="3293077851" sldId="384"/>
        </pc:sldMkLst>
        <pc:spChg chg="mod">
          <ac:chgData name="Sophie Chen" userId="cdb1acf6-afdb-4378-acf6-dc1b9f6901d6" providerId="ADAL" clId="{7E9257F2-9AE9-447B-A451-F6160BEA19B7}" dt="2019-12-09T11:38:15.370" v="3"/>
          <ac:spMkLst>
            <pc:docMk/>
            <pc:sldMk cId="3293077851" sldId="384"/>
            <ac:spMk id="2" creationId="{CDE77ABF-4346-4141-B954-D0C445D7FE7F}"/>
          </ac:spMkLst>
        </pc:spChg>
      </pc:sldChg>
    </pc:docChg>
  </pc:docChgLst>
  <pc:docChgLst>
    <pc:chgData name="Sophie Chen" userId="cdb1acf6-afdb-4378-acf6-dc1b9f6901d6" providerId="ADAL" clId="{51BACCED-0D19-41E1-8DB9-45D2BF4672BE}"/>
    <pc:docChg chg="undo custSel addSld delSld modSld sldOrd modMainMaster">
      <pc:chgData name="Sophie Chen" userId="cdb1acf6-afdb-4378-acf6-dc1b9f6901d6" providerId="ADAL" clId="{51BACCED-0D19-41E1-8DB9-45D2BF4672BE}" dt="2019-12-09T05:01:13.379" v="3558" actId="1037"/>
      <pc:docMkLst>
        <pc:docMk/>
      </pc:docMkLst>
      <pc:sldChg chg="modSp">
        <pc:chgData name="Sophie Chen" userId="cdb1acf6-afdb-4378-acf6-dc1b9f6901d6" providerId="ADAL" clId="{51BACCED-0D19-41E1-8DB9-45D2BF4672BE}" dt="2019-12-08T04:08:32.251" v="2165" actId="1076"/>
        <pc:sldMkLst>
          <pc:docMk/>
          <pc:sldMk cId="271078015" sldId="325"/>
        </pc:sldMkLst>
        <pc:spChg chg="mod">
          <ac:chgData name="Sophie Chen" userId="cdb1acf6-afdb-4378-acf6-dc1b9f6901d6" providerId="ADAL" clId="{51BACCED-0D19-41E1-8DB9-45D2BF4672BE}" dt="2019-12-08T04:08:25.552" v="2164" actId="6549"/>
          <ac:spMkLst>
            <pc:docMk/>
            <pc:sldMk cId="271078015" sldId="325"/>
            <ac:spMk id="3" creationId="{CBB4EAC6-7648-8041-8472-96DBFADB4848}"/>
          </ac:spMkLst>
        </pc:spChg>
        <pc:spChg chg="mod">
          <ac:chgData name="Sophie Chen" userId="cdb1acf6-afdb-4378-acf6-dc1b9f6901d6" providerId="ADAL" clId="{51BACCED-0D19-41E1-8DB9-45D2BF4672BE}" dt="2019-12-08T04:08:32.251" v="2165" actId="1076"/>
          <ac:spMkLst>
            <pc:docMk/>
            <pc:sldMk cId="271078015" sldId="325"/>
            <ac:spMk id="5" creationId="{1A71748F-881D-AB43-A768-136D1BCDC359}"/>
          </ac:spMkLst>
        </pc:spChg>
      </pc:sldChg>
      <pc:sldChg chg="modSp del">
        <pc:chgData name="Sophie Chen" userId="cdb1acf6-afdb-4378-acf6-dc1b9f6901d6" providerId="ADAL" clId="{51BACCED-0D19-41E1-8DB9-45D2BF4672BE}" dt="2019-12-07T16:01:51.813" v="754" actId="47"/>
        <pc:sldMkLst>
          <pc:docMk/>
          <pc:sldMk cId="3063636268" sldId="350"/>
        </pc:sldMkLst>
        <pc:spChg chg="mod">
          <ac:chgData name="Sophie Chen" userId="cdb1acf6-afdb-4378-acf6-dc1b9f6901d6" providerId="ADAL" clId="{51BACCED-0D19-41E1-8DB9-45D2BF4672BE}" dt="2019-12-06T13:17:01.899" v="90" actId="20577"/>
          <ac:spMkLst>
            <pc:docMk/>
            <pc:sldMk cId="3063636268" sldId="350"/>
            <ac:spMk id="2" creationId="{CDE77ABF-4346-4141-B954-D0C445D7FE7F}"/>
          </ac:spMkLst>
        </pc:spChg>
      </pc:sldChg>
      <pc:sldChg chg="modSp del">
        <pc:chgData name="Sophie Chen" userId="cdb1acf6-afdb-4378-acf6-dc1b9f6901d6" providerId="ADAL" clId="{51BACCED-0D19-41E1-8DB9-45D2BF4672BE}" dt="2019-12-07T16:00:42.697" v="716" actId="47"/>
        <pc:sldMkLst>
          <pc:docMk/>
          <pc:sldMk cId="27641443" sldId="351"/>
        </pc:sldMkLst>
        <pc:spChg chg="mod">
          <ac:chgData name="Sophie Chen" userId="cdb1acf6-afdb-4378-acf6-dc1b9f6901d6" providerId="ADAL" clId="{51BACCED-0D19-41E1-8DB9-45D2BF4672BE}" dt="2019-12-07T15:54:24.131" v="680" actId="20577"/>
          <ac:spMkLst>
            <pc:docMk/>
            <pc:sldMk cId="27641443" sldId="351"/>
            <ac:spMk id="2" creationId="{CDE77ABF-4346-4141-B954-D0C445D7FE7F}"/>
          </ac:spMkLst>
        </pc:spChg>
      </pc:sldChg>
      <pc:sldChg chg="del">
        <pc:chgData name="Sophie Chen" userId="cdb1acf6-afdb-4378-acf6-dc1b9f6901d6" providerId="ADAL" clId="{51BACCED-0D19-41E1-8DB9-45D2BF4672BE}" dt="2019-12-06T13:17:11.761" v="95" actId="2696"/>
        <pc:sldMkLst>
          <pc:docMk/>
          <pc:sldMk cId="823679879" sldId="352"/>
        </pc:sldMkLst>
      </pc:sldChg>
      <pc:sldChg chg="modSp del">
        <pc:chgData name="Sophie Chen" userId="cdb1acf6-afdb-4378-acf6-dc1b9f6901d6" providerId="ADAL" clId="{51BACCED-0D19-41E1-8DB9-45D2BF4672BE}" dt="2019-12-07T16:01:54.792" v="755" actId="47"/>
        <pc:sldMkLst>
          <pc:docMk/>
          <pc:sldMk cId="3216243783" sldId="353"/>
        </pc:sldMkLst>
        <pc:spChg chg="mod">
          <ac:chgData name="Sophie Chen" userId="cdb1acf6-afdb-4378-acf6-dc1b9f6901d6" providerId="ADAL" clId="{51BACCED-0D19-41E1-8DB9-45D2BF4672BE}" dt="2019-12-06T13:17:05.232" v="94" actId="20577"/>
          <ac:spMkLst>
            <pc:docMk/>
            <pc:sldMk cId="3216243783" sldId="353"/>
            <ac:spMk id="2" creationId="{CDE77ABF-4346-4141-B954-D0C445D7FE7F}"/>
          </ac:spMkLst>
        </pc:spChg>
      </pc:sldChg>
      <pc:sldChg chg="addSp delSp modSp ord modAnim">
        <pc:chgData name="Sophie Chen" userId="cdb1acf6-afdb-4378-acf6-dc1b9f6901d6" providerId="ADAL" clId="{51BACCED-0D19-41E1-8DB9-45D2BF4672BE}" dt="2019-12-09T02:31:48.875" v="2740"/>
        <pc:sldMkLst>
          <pc:docMk/>
          <pc:sldMk cId="1102963730" sldId="354"/>
        </pc:sldMkLst>
        <pc:spChg chg="mod">
          <ac:chgData name="Sophie Chen" userId="cdb1acf6-afdb-4378-acf6-dc1b9f6901d6" providerId="ADAL" clId="{51BACCED-0D19-41E1-8DB9-45D2BF4672BE}" dt="2019-12-09T02:18:41.256" v="2392" actId="6549"/>
          <ac:spMkLst>
            <pc:docMk/>
            <pc:sldMk cId="1102963730" sldId="354"/>
            <ac:spMk id="2" creationId="{CDE77ABF-4346-4141-B954-D0C445D7FE7F}"/>
          </ac:spMkLst>
        </pc:spChg>
        <pc:spChg chg="add mod">
          <ac:chgData name="Sophie Chen" userId="cdb1acf6-afdb-4378-acf6-dc1b9f6901d6" providerId="ADAL" clId="{51BACCED-0D19-41E1-8DB9-45D2BF4672BE}" dt="2019-12-09T02:18:25.699" v="2377" actId="1076"/>
          <ac:spMkLst>
            <pc:docMk/>
            <pc:sldMk cId="1102963730" sldId="354"/>
            <ac:spMk id="5" creationId="{FC5F35F6-5EDE-4BB2-A6DE-BE1D283B7F1F}"/>
          </ac:spMkLst>
        </pc:spChg>
        <pc:spChg chg="del">
          <ac:chgData name="Sophie Chen" userId="cdb1acf6-afdb-4378-acf6-dc1b9f6901d6" providerId="ADAL" clId="{51BACCED-0D19-41E1-8DB9-45D2BF4672BE}" dt="2019-12-06T13:17:16.788" v="97" actId="478"/>
          <ac:spMkLst>
            <pc:docMk/>
            <pc:sldMk cId="1102963730" sldId="354"/>
            <ac:spMk id="6" creationId="{95FA03BE-E047-8245-9885-F3620249E7A6}"/>
          </ac:spMkLst>
        </pc:spChg>
        <pc:graphicFrameChg chg="del">
          <ac:chgData name="Sophie Chen" userId="cdb1acf6-afdb-4378-acf6-dc1b9f6901d6" providerId="ADAL" clId="{51BACCED-0D19-41E1-8DB9-45D2BF4672BE}" dt="2019-12-06T13:17:14.744" v="96" actId="478"/>
          <ac:graphicFrameMkLst>
            <pc:docMk/>
            <pc:sldMk cId="1102963730" sldId="354"/>
            <ac:graphicFrameMk id="5" creationId="{D9F7EA38-0CD6-E140-830F-FE631B83EA18}"/>
          </ac:graphicFrameMkLst>
        </pc:graphicFrameChg>
        <pc:graphicFrameChg chg="add mod modGraphic">
          <ac:chgData name="Sophie Chen" userId="cdb1acf6-afdb-4378-acf6-dc1b9f6901d6" providerId="ADAL" clId="{51BACCED-0D19-41E1-8DB9-45D2BF4672BE}" dt="2019-12-09T02:18:21.121" v="2376" actId="1076"/>
          <ac:graphicFrameMkLst>
            <pc:docMk/>
            <pc:sldMk cId="1102963730" sldId="354"/>
            <ac:graphicFrameMk id="7" creationId="{C778A345-FCD7-4A63-91B2-8112716BEB27}"/>
          </ac:graphicFrameMkLst>
        </pc:graphicFrameChg>
      </pc:sldChg>
      <pc:sldChg chg="addSp delSp modSp mod ord modAnim">
        <pc:chgData name="Sophie Chen" userId="cdb1acf6-afdb-4378-acf6-dc1b9f6901d6" providerId="ADAL" clId="{51BACCED-0D19-41E1-8DB9-45D2BF4672BE}" dt="2019-12-09T04:30:19.492" v="3419"/>
        <pc:sldMkLst>
          <pc:docMk/>
          <pc:sldMk cId="3047496957" sldId="355"/>
        </pc:sldMkLst>
        <pc:spChg chg="add del mod">
          <ac:chgData name="Sophie Chen" userId="cdb1acf6-afdb-4378-acf6-dc1b9f6901d6" providerId="ADAL" clId="{51BACCED-0D19-41E1-8DB9-45D2BF4672BE}" dt="2019-12-07T16:14:06.533" v="818" actId="20577"/>
          <ac:spMkLst>
            <pc:docMk/>
            <pc:sldMk cId="3047496957" sldId="355"/>
            <ac:spMk id="2" creationId="{CDE77ABF-4346-4141-B954-D0C445D7FE7F}"/>
          </ac:spMkLst>
        </pc:spChg>
        <pc:spChg chg="add del">
          <ac:chgData name="Sophie Chen" userId="cdb1acf6-afdb-4378-acf6-dc1b9f6901d6" providerId="ADAL" clId="{51BACCED-0D19-41E1-8DB9-45D2BF4672BE}" dt="2019-12-06T13:22:41.121" v="128" actId="478"/>
          <ac:spMkLst>
            <pc:docMk/>
            <pc:sldMk cId="3047496957" sldId="355"/>
            <ac:spMk id="3" creationId="{BB160474-A0BB-1945-AEAC-D2306DD9AC83}"/>
          </ac:spMkLst>
        </pc:spChg>
        <pc:spChg chg="add del">
          <ac:chgData name="Sophie Chen" userId="cdb1acf6-afdb-4378-acf6-dc1b9f6901d6" providerId="ADAL" clId="{51BACCED-0D19-41E1-8DB9-45D2BF4672BE}" dt="2019-12-06T13:22:41.121" v="128" actId="478"/>
          <ac:spMkLst>
            <pc:docMk/>
            <pc:sldMk cId="3047496957" sldId="355"/>
            <ac:spMk id="4" creationId="{EC512D25-1385-8B41-9841-49840943422F}"/>
          </ac:spMkLst>
        </pc:spChg>
        <pc:spChg chg="del">
          <ac:chgData name="Sophie Chen" userId="cdb1acf6-afdb-4378-acf6-dc1b9f6901d6" providerId="ADAL" clId="{51BACCED-0D19-41E1-8DB9-45D2BF4672BE}" dt="2019-12-06T13:00:23.032" v="30" actId="478"/>
          <ac:spMkLst>
            <pc:docMk/>
            <pc:sldMk cId="3047496957" sldId="355"/>
            <ac:spMk id="6" creationId="{95FA03BE-E047-8245-9885-F3620249E7A6}"/>
          </ac:spMkLst>
        </pc:spChg>
        <pc:spChg chg="add del mod">
          <ac:chgData name="Sophie Chen" userId="cdb1acf6-afdb-4378-acf6-dc1b9f6901d6" providerId="ADAL" clId="{51BACCED-0D19-41E1-8DB9-45D2BF4672BE}" dt="2019-12-06T13:22:41.121" v="128" actId="478"/>
          <ac:spMkLst>
            <pc:docMk/>
            <pc:sldMk cId="3047496957" sldId="355"/>
            <ac:spMk id="14" creationId="{4C87AD9C-F7F0-4100-92F6-FA9C84DFE614}"/>
          </ac:spMkLst>
        </pc:spChg>
        <pc:spChg chg="add del mod">
          <ac:chgData name="Sophie Chen" userId="cdb1acf6-afdb-4378-acf6-dc1b9f6901d6" providerId="ADAL" clId="{51BACCED-0D19-41E1-8DB9-45D2BF4672BE}" dt="2019-12-06T13:22:41.121" v="128" actId="478"/>
          <ac:spMkLst>
            <pc:docMk/>
            <pc:sldMk cId="3047496957" sldId="355"/>
            <ac:spMk id="16" creationId="{021D1E92-904C-43EF-B538-5A7AD1091A80}"/>
          </ac:spMkLst>
        </pc:spChg>
        <pc:spChg chg="add del mod">
          <ac:chgData name="Sophie Chen" userId="cdb1acf6-afdb-4378-acf6-dc1b9f6901d6" providerId="ADAL" clId="{51BACCED-0D19-41E1-8DB9-45D2BF4672BE}" dt="2019-12-06T13:22:41.121" v="128" actId="478"/>
          <ac:spMkLst>
            <pc:docMk/>
            <pc:sldMk cId="3047496957" sldId="355"/>
            <ac:spMk id="18" creationId="{B7023817-8C60-4C6F-A59D-F93F84330AE7}"/>
          </ac:spMkLst>
        </pc:spChg>
        <pc:graphicFrameChg chg="del">
          <ac:chgData name="Sophie Chen" userId="cdb1acf6-afdb-4378-acf6-dc1b9f6901d6" providerId="ADAL" clId="{51BACCED-0D19-41E1-8DB9-45D2BF4672BE}" dt="2019-12-06T13:00:21.229" v="29" actId="478"/>
          <ac:graphicFrameMkLst>
            <pc:docMk/>
            <pc:sldMk cId="3047496957" sldId="355"/>
            <ac:graphicFrameMk id="5" creationId="{D9F7EA38-0CD6-E140-830F-FE631B83EA18}"/>
          </ac:graphicFrameMkLst>
        </pc:graphicFrameChg>
        <pc:graphicFrameChg chg="add del mod">
          <ac:chgData name="Sophie Chen" userId="cdb1acf6-afdb-4378-acf6-dc1b9f6901d6" providerId="ADAL" clId="{51BACCED-0D19-41E1-8DB9-45D2BF4672BE}" dt="2019-12-06T13:11:22.281" v="61" actId="478"/>
          <ac:graphicFrameMkLst>
            <pc:docMk/>
            <pc:sldMk cId="3047496957" sldId="355"/>
            <ac:graphicFrameMk id="7" creationId="{9A11E36E-9400-46DC-96A5-D5158D8C9B0E}"/>
          </ac:graphicFrameMkLst>
        </pc:graphicFrameChg>
        <pc:graphicFrameChg chg="add">
          <ac:chgData name="Sophie Chen" userId="cdb1acf6-afdb-4378-acf6-dc1b9f6901d6" providerId="ADAL" clId="{51BACCED-0D19-41E1-8DB9-45D2BF4672BE}" dt="2019-12-06T13:11:36.286" v="63"/>
          <ac:graphicFrameMkLst>
            <pc:docMk/>
            <pc:sldMk cId="3047496957" sldId="355"/>
            <ac:graphicFrameMk id="8" creationId="{9A11E36E-9400-46DC-96A5-D5158D8C9B0E}"/>
          </ac:graphicFrameMkLst>
        </pc:graphicFrameChg>
        <pc:graphicFrameChg chg="add del mod modGraphic">
          <ac:chgData name="Sophie Chen" userId="cdb1acf6-afdb-4378-acf6-dc1b9f6901d6" providerId="ADAL" clId="{51BACCED-0D19-41E1-8DB9-45D2BF4672BE}" dt="2019-12-08T04:02:09.037" v="1992" actId="1076"/>
          <ac:graphicFrameMkLst>
            <pc:docMk/>
            <pc:sldMk cId="3047496957" sldId="355"/>
            <ac:graphicFrameMk id="11" creationId="{185E18A4-EF19-44B6-9A35-2FA49E1A5B0F}"/>
          </ac:graphicFrameMkLst>
        </pc:graphicFrameChg>
        <pc:graphicFrameChg chg="add del mod modGraphic">
          <ac:chgData name="Sophie Chen" userId="cdb1acf6-afdb-4378-acf6-dc1b9f6901d6" providerId="ADAL" clId="{51BACCED-0D19-41E1-8DB9-45D2BF4672BE}" dt="2019-12-07T14:49:44.878" v="403" actId="113"/>
          <ac:graphicFrameMkLst>
            <pc:docMk/>
            <pc:sldMk cId="3047496957" sldId="355"/>
            <ac:graphicFrameMk id="12" creationId="{7F311AD7-2888-44AD-ADEE-CBE3AED1DCAB}"/>
          </ac:graphicFrameMkLst>
        </pc:graphicFrameChg>
        <pc:picChg chg="add del mod modCrop">
          <ac:chgData name="Sophie Chen" userId="cdb1acf6-afdb-4378-acf6-dc1b9f6901d6" providerId="ADAL" clId="{51BACCED-0D19-41E1-8DB9-45D2BF4672BE}" dt="2019-12-06T13:23:15.809" v="130" actId="732"/>
          <ac:picMkLst>
            <pc:docMk/>
            <pc:sldMk cId="3047496957" sldId="355"/>
            <ac:picMk id="9" creationId="{61994B3B-3105-42C1-BB4C-5FFDB7BA4D71}"/>
          </ac:picMkLst>
        </pc:picChg>
        <pc:picChg chg="add del mod">
          <ac:chgData name="Sophie Chen" userId="cdb1acf6-afdb-4378-acf6-dc1b9f6901d6" providerId="ADAL" clId="{51BACCED-0D19-41E1-8DB9-45D2BF4672BE}" dt="2019-12-06T13:22:41.121" v="128" actId="478"/>
          <ac:picMkLst>
            <pc:docMk/>
            <pc:sldMk cId="3047496957" sldId="355"/>
            <ac:picMk id="10" creationId="{7D9B18E5-0492-4470-B4A2-6DBE82A3609D}"/>
          </ac:picMkLst>
        </pc:picChg>
      </pc:sldChg>
      <pc:sldChg chg="modSp">
        <pc:chgData name="Sophie Chen" userId="cdb1acf6-afdb-4378-acf6-dc1b9f6901d6" providerId="ADAL" clId="{51BACCED-0D19-41E1-8DB9-45D2BF4672BE}" dt="2019-12-09T02:22:10.326" v="2441" actId="20577"/>
        <pc:sldMkLst>
          <pc:docMk/>
          <pc:sldMk cId="2908166385" sldId="356"/>
        </pc:sldMkLst>
        <pc:spChg chg="mod">
          <ac:chgData name="Sophie Chen" userId="cdb1acf6-afdb-4378-acf6-dc1b9f6901d6" providerId="ADAL" clId="{51BACCED-0D19-41E1-8DB9-45D2BF4672BE}" dt="2019-12-09T02:22:10.326" v="2441" actId="20577"/>
          <ac:spMkLst>
            <pc:docMk/>
            <pc:sldMk cId="2908166385" sldId="356"/>
            <ac:spMk id="3" creationId="{0127B280-E768-4B4B-9E5B-A411049452F0}"/>
          </ac:spMkLst>
        </pc:spChg>
      </pc:sldChg>
      <pc:sldChg chg="modSp modAnim">
        <pc:chgData name="Sophie Chen" userId="cdb1acf6-afdb-4378-acf6-dc1b9f6901d6" providerId="ADAL" clId="{51BACCED-0D19-41E1-8DB9-45D2BF4672BE}" dt="2019-12-09T04:48:56.879" v="3490"/>
        <pc:sldMkLst>
          <pc:docMk/>
          <pc:sldMk cId="3996935446" sldId="358"/>
        </pc:sldMkLst>
        <pc:spChg chg="mod">
          <ac:chgData name="Sophie Chen" userId="cdb1acf6-afdb-4378-acf6-dc1b9f6901d6" providerId="ADAL" clId="{51BACCED-0D19-41E1-8DB9-45D2BF4672BE}" dt="2019-12-07T15:01:57.678" v="547" actId="20577"/>
          <ac:spMkLst>
            <pc:docMk/>
            <pc:sldMk cId="3996935446" sldId="358"/>
            <ac:spMk id="15" creationId="{9D9E5E53-ABAB-4A19-A61A-9A06772F52F4}"/>
          </ac:spMkLst>
        </pc:spChg>
      </pc:sldChg>
      <pc:sldChg chg="modAnim">
        <pc:chgData name="Sophie Chen" userId="cdb1acf6-afdb-4378-acf6-dc1b9f6901d6" providerId="ADAL" clId="{51BACCED-0D19-41E1-8DB9-45D2BF4672BE}" dt="2019-12-09T04:33:48.273" v="3477"/>
        <pc:sldMkLst>
          <pc:docMk/>
          <pc:sldMk cId="3866044452" sldId="360"/>
        </pc:sldMkLst>
      </pc:sldChg>
      <pc:sldChg chg="addSp delSp modSp modAnim">
        <pc:chgData name="Sophie Chen" userId="cdb1acf6-afdb-4378-acf6-dc1b9f6901d6" providerId="ADAL" clId="{51BACCED-0D19-41E1-8DB9-45D2BF4672BE}" dt="2019-12-08T03:45:00.713" v="1796"/>
        <pc:sldMkLst>
          <pc:docMk/>
          <pc:sldMk cId="2843992393" sldId="361"/>
        </pc:sldMkLst>
        <pc:spChg chg="mod">
          <ac:chgData name="Sophie Chen" userId="cdb1acf6-afdb-4378-acf6-dc1b9f6901d6" providerId="ADAL" clId="{51BACCED-0D19-41E1-8DB9-45D2BF4672BE}" dt="2019-12-08T03:13:01.856" v="1440" actId="20577"/>
          <ac:spMkLst>
            <pc:docMk/>
            <pc:sldMk cId="2843992393" sldId="361"/>
            <ac:spMk id="2" creationId="{CDE77ABF-4346-4141-B954-D0C445D7FE7F}"/>
          </ac:spMkLst>
        </pc:spChg>
        <pc:spChg chg="add mod">
          <ac:chgData name="Sophie Chen" userId="cdb1acf6-afdb-4378-acf6-dc1b9f6901d6" providerId="ADAL" clId="{51BACCED-0D19-41E1-8DB9-45D2BF4672BE}" dt="2019-12-08T03:16:16.203" v="1497" actId="6549"/>
          <ac:spMkLst>
            <pc:docMk/>
            <pc:sldMk cId="2843992393" sldId="361"/>
            <ac:spMk id="4" creationId="{77068384-B258-470C-9A93-A314D83F897D}"/>
          </ac:spMkLst>
        </pc:spChg>
        <pc:spChg chg="add mod">
          <ac:chgData name="Sophie Chen" userId="cdb1acf6-afdb-4378-acf6-dc1b9f6901d6" providerId="ADAL" clId="{51BACCED-0D19-41E1-8DB9-45D2BF4672BE}" dt="2019-12-08T02:56:03.446" v="1070" actId="1076"/>
          <ac:spMkLst>
            <pc:docMk/>
            <pc:sldMk cId="2843992393" sldId="361"/>
            <ac:spMk id="6" creationId="{3BA28498-7081-437B-A051-219F5A875F09}"/>
          </ac:spMkLst>
        </pc:spChg>
        <pc:spChg chg="add mod">
          <ac:chgData name="Sophie Chen" userId="cdb1acf6-afdb-4378-acf6-dc1b9f6901d6" providerId="ADAL" clId="{51BACCED-0D19-41E1-8DB9-45D2BF4672BE}" dt="2019-12-08T03:08:54.045" v="1349" actId="1076"/>
          <ac:spMkLst>
            <pc:docMk/>
            <pc:sldMk cId="2843992393" sldId="361"/>
            <ac:spMk id="7" creationId="{827F5507-FC71-4BB7-9DC9-CB0C83F34795}"/>
          </ac:spMkLst>
        </pc:spChg>
        <pc:spChg chg="add mod">
          <ac:chgData name="Sophie Chen" userId="cdb1acf6-afdb-4378-acf6-dc1b9f6901d6" providerId="ADAL" clId="{51BACCED-0D19-41E1-8DB9-45D2BF4672BE}" dt="2019-12-08T03:43:41.908" v="1783" actId="14100"/>
          <ac:spMkLst>
            <pc:docMk/>
            <pc:sldMk cId="2843992393" sldId="361"/>
            <ac:spMk id="8" creationId="{8D50111F-9A93-4139-A1B4-A7B210A86035}"/>
          </ac:spMkLst>
        </pc:spChg>
        <pc:spChg chg="add mod">
          <ac:chgData name="Sophie Chen" userId="cdb1acf6-afdb-4378-acf6-dc1b9f6901d6" providerId="ADAL" clId="{51BACCED-0D19-41E1-8DB9-45D2BF4672BE}" dt="2019-12-08T03:16:20.947" v="1504" actId="20577"/>
          <ac:spMkLst>
            <pc:docMk/>
            <pc:sldMk cId="2843992393" sldId="361"/>
            <ac:spMk id="9" creationId="{B16E2C80-E761-4BAA-9ED7-04086AA54B07}"/>
          </ac:spMkLst>
        </pc:spChg>
        <pc:spChg chg="del">
          <ac:chgData name="Sophie Chen" userId="cdb1acf6-afdb-4378-acf6-dc1b9f6901d6" providerId="ADAL" clId="{51BACCED-0D19-41E1-8DB9-45D2BF4672BE}" dt="2019-12-07T15:18:59.688" v="554" actId="478"/>
          <ac:spMkLst>
            <pc:docMk/>
            <pc:sldMk cId="2843992393" sldId="361"/>
            <ac:spMk id="10" creationId="{AC7F981B-29D6-484F-8342-A98B47F8F616}"/>
          </ac:spMkLst>
        </pc:spChg>
        <pc:spChg chg="add mod">
          <ac:chgData name="Sophie Chen" userId="cdb1acf6-afdb-4378-acf6-dc1b9f6901d6" providerId="ADAL" clId="{51BACCED-0D19-41E1-8DB9-45D2BF4672BE}" dt="2019-12-08T02:56:14.166" v="1071" actId="207"/>
          <ac:spMkLst>
            <pc:docMk/>
            <pc:sldMk cId="2843992393" sldId="361"/>
            <ac:spMk id="11" creationId="{7EB8C738-EB30-4873-8390-6B20C40E9D86}"/>
          </ac:spMkLst>
        </pc:spChg>
        <pc:spChg chg="add mod">
          <ac:chgData name="Sophie Chen" userId="cdb1acf6-afdb-4378-acf6-dc1b9f6901d6" providerId="ADAL" clId="{51BACCED-0D19-41E1-8DB9-45D2BF4672BE}" dt="2019-12-08T02:56:26.824" v="1073" actId="208"/>
          <ac:spMkLst>
            <pc:docMk/>
            <pc:sldMk cId="2843992393" sldId="361"/>
            <ac:spMk id="14" creationId="{FCAC8F5C-DB9F-40FD-A58C-94F1BBA5861D}"/>
          </ac:spMkLst>
        </pc:spChg>
        <pc:graphicFrameChg chg="add mod modGraphic">
          <ac:chgData name="Sophie Chen" userId="cdb1acf6-afdb-4378-acf6-dc1b9f6901d6" providerId="ADAL" clId="{51BACCED-0D19-41E1-8DB9-45D2BF4672BE}" dt="2019-12-08T03:16:33.926" v="1520" actId="1037"/>
          <ac:graphicFrameMkLst>
            <pc:docMk/>
            <pc:sldMk cId="2843992393" sldId="361"/>
            <ac:graphicFrameMk id="10" creationId="{4570AA53-1F42-4358-B71A-BEDB09946957}"/>
          </ac:graphicFrameMkLst>
        </pc:graphicFrameChg>
        <pc:graphicFrameChg chg="add mod modGraphic">
          <ac:chgData name="Sophie Chen" userId="cdb1acf6-afdb-4378-acf6-dc1b9f6901d6" providerId="ADAL" clId="{51BACCED-0D19-41E1-8DB9-45D2BF4672BE}" dt="2019-12-08T03:16:33.926" v="1520" actId="1037"/>
          <ac:graphicFrameMkLst>
            <pc:docMk/>
            <pc:sldMk cId="2843992393" sldId="361"/>
            <ac:graphicFrameMk id="17" creationId="{EAD4AF96-0951-4479-81D6-C70903509D29}"/>
          </ac:graphicFrameMkLst>
        </pc:graphicFrameChg>
        <pc:graphicFrameChg chg="add del mod modGraphic">
          <ac:chgData name="Sophie Chen" userId="cdb1acf6-afdb-4378-acf6-dc1b9f6901d6" providerId="ADAL" clId="{51BACCED-0D19-41E1-8DB9-45D2BF4672BE}" dt="2019-12-08T03:11:04.169" v="1372" actId="478"/>
          <ac:graphicFrameMkLst>
            <pc:docMk/>
            <pc:sldMk cId="2843992393" sldId="361"/>
            <ac:graphicFrameMk id="18" creationId="{907AAD05-05A6-40E9-B7F6-6C883C5E0882}"/>
          </ac:graphicFrameMkLst>
        </pc:graphicFrameChg>
        <pc:graphicFrameChg chg="add mod modGraphic">
          <ac:chgData name="Sophie Chen" userId="cdb1acf6-afdb-4378-acf6-dc1b9f6901d6" providerId="ADAL" clId="{51BACCED-0D19-41E1-8DB9-45D2BF4672BE}" dt="2019-12-08T03:16:33.926" v="1520" actId="1037"/>
          <ac:graphicFrameMkLst>
            <pc:docMk/>
            <pc:sldMk cId="2843992393" sldId="361"/>
            <ac:graphicFrameMk id="19" creationId="{1093C3C7-6876-4EA1-8C6B-DD9113587A65}"/>
          </ac:graphicFrameMkLst>
        </pc:graphicFrameChg>
        <pc:picChg chg="mod">
          <ac:chgData name="Sophie Chen" userId="cdb1acf6-afdb-4378-acf6-dc1b9f6901d6" providerId="ADAL" clId="{51BACCED-0D19-41E1-8DB9-45D2BF4672BE}" dt="2019-12-08T03:09:47.384" v="1359" actId="1035"/>
          <ac:picMkLst>
            <pc:docMk/>
            <pc:sldMk cId="2843992393" sldId="361"/>
            <ac:picMk id="5" creationId="{6ED9C14F-8CEE-43CC-B455-5E97B5B6DEF3}"/>
          </ac:picMkLst>
        </pc:picChg>
        <pc:cxnChg chg="del">
          <ac:chgData name="Sophie Chen" userId="cdb1acf6-afdb-4378-acf6-dc1b9f6901d6" providerId="ADAL" clId="{51BACCED-0D19-41E1-8DB9-45D2BF4672BE}" dt="2019-12-08T03:08:32.970" v="1343" actId="478"/>
          <ac:cxnSpMkLst>
            <pc:docMk/>
            <pc:sldMk cId="2843992393" sldId="361"/>
            <ac:cxnSpMk id="12" creationId="{5698893C-3A4E-4E54-AAFC-67DA41147560}"/>
          </ac:cxnSpMkLst>
        </pc:cxnChg>
        <pc:cxnChg chg="add del mod">
          <ac:chgData name="Sophie Chen" userId="cdb1acf6-afdb-4378-acf6-dc1b9f6901d6" providerId="ADAL" clId="{51BACCED-0D19-41E1-8DB9-45D2BF4672BE}" dt="2019-12-08T03:08:27.067" v="1341" actId="208"/>
          <ac:cxnSpMkLst>
            <pc:docMk/>
            <pc:sldMk cId="2843992393" sldId="361"/>
            <ac:cxnSpMk id="13" creationId="{3B3C3F53-1870-4DAA-9BEE-CF905FB78250}"/>
          </ac:cxnSpMkLst>
        </pc:cxnChg>
        <pc:cxnChg chg="add mod">
          <ac:chgData name="Sophie Chen" userId="cdb1acf6-afdb-4378-acf6-dc1b9f6901d6" providerId="ADAL" clId="{51BACCED-0D19-41E1-8DB9-45D2BF4672BE}" dt="2019-12-08T03:08:37.600" v="1344" actId="1076"/>
          <ac:cxnSpMkLst>
            <pc:docMk/>
            <pc:sldMk cId="2843992393" sldId="361"/>
            <ac:cxnSpMk id="16" creationId="{2937CC79-40E5-45ED-AAD3-ECB9B49497BA}"/>
          </ac:cxnSpMkLst>
        </pc:cxnChg>
      </pc:sldChg>
      <pc:sldChg chg="modSp modAnim">
        <pc:chgData name="Sophie Chen" userId="cdb1acf6-afdb-4378-acf6-dc1b9f6901d6" providerId="ADAL" clId="{51BACCED-0D19-41E1-8DB9-45D2BF4672BE}" dt="2019-12-09T04:33:07.598" v="3461"/>
        <pc:sldMkLst>
          <pc:docMk/>
          <pc:sldMk cId="2676003975" sldId="362"/>
        </pc:sldMkLst>
        <pc:spChg chg="mod">
          <ac:chgData name="Sophie Chen" userId="cdb1acf6-afdb-4378-acf6-dc1b9f6901d6" providerId="ADAL" clId="{51BACCED-0D19-41E1-8DB9-45D2BF4672BE}" dt="2019-12-06T13:17:53.245" v="112" actId="6549"/>
          <ac:spMkLst>
            <pc:docMk/>
            <pc:sldMk cId="2676003975" sldId="362"/>
            <ac:spMk id="11" creationId="{791C93B1-41D5-4390-8D81-03AE77D0CF1D}"/>
          </ac:spMkLst>
        </pc:spChg>
      </pc:sldChg>
      <pc:sldChg chg="addSp delSp modSp modAnim">
        <pc:chgData name="Sophie Chen" userId="cdb1acf6-afdb-4378-acf6-dc1b9f6901d6" providerId="ADAL" clId="{51BACCED-0D19-41E1-8DB9-45D2BF4672BE}" dt="2019-12-09T04:52:38.083" v="3540" actId="20577"/>
        <pc:sldMkLst>
          <pc:docMk/>
          <pc:sldMk cId="3627558277" sldId="363"/>
        </pc:sldMkLst>
        <pc:spChg chg="add del mod">
          <ac:chgData name="Sophie Chen" userId="cdb1acf6-afdb-4378-acf6-dc1b9f6901d6" providerId="ADAL" clId="{51BACCED-0D19-41E1-8DB9-45D2BF4672BE}" dt="2019-12-09T04:52:38.083" v="3540" actId="20577"/>
          <ac:spMkLst>
            <pc:docMk/>
            <pc:sldMk cId="3627558277" sldId="363"/>
            <ac:spMk id="2" creationId="{CDE77ABF-4346-4141-B954-D0C445D7FE7F}"/>
          </ac:spMkLst>
        </pc:spChg>
        <pc:spChg chg="add del mod">
          <ac:chgData name="Sophie Chen" userId="cdb1acf6-afdb-4378-acf6-dc1b9f6901d6" providerId="ADAL" clId="{51BACCED-0D19-41E1-8DB9-45D2BF4672BE}" dt="2019-12-09T04:52:18.372" v="3534" actId="478"/>
          <ac:spMkLst>
            <pc:docMk/>
            <pc:sldMk cId="3627558277" sldId="363"/>
            <ac:spMk id="4" creationId="{EC512D25-1385-8B41-9841-49840943422F}"/>
          </ac:spMkLst>
        </pc:spChg>
        <pc:spChg chg="add del mod">
          <ac:chgData name="Sophie Chen" userId="cdb1acf6-afdb-4378-acf6-dc1b9f6901d6" providerId="ADAL" clId="{51BACCED-0D19-41E1-8DB9-45D2BF4672BE}" dt="2019-12-09T04:52:12.755" v="3531" actId="478"/>
          <ac:spMkLst>
            <pc:docMk/>
            <pc:sldMk cId="3627558277" sldId="363"/>
            <ac:spMk id="5" creationId="{20A3D84C-F5AF-4B14-AB3C-88B58A8AB412}"/>
          </ac:spMkLst>
        </pc:spChg>
        <pc:spChg chg="add del mod">
          <ac:chgData name="Sophie Chen" userId="cdb1acf6-afdb-4378-acf6-dc1b9f6901d6" providerId="ADAL" clId="{51BACCED-0D19-41E1-8DB9-45D2BF4672BE}" dt="2019-12-09T04:52:12.755" v="3531" actId="478"/>
          <ac:spMkLst>
            <pc:docMk/>
            <pc:sldMk cId="3627558277" sldId="363"/>
            <ac:spMk id="8" creationId="{941F78D8-5F2F-460E-BBEC-94033E686A41}"/>
          </ac:spMkLst>
        </pc:spChg>
        <pc:spChg chg="add del mod">
          <ac:chgData name="Sophie Chen" userId="cdb1acf6-afdb-4378-acf6-dc1b9f6901d6" providerId="ADAL" clId="{51BACCED-0D19-41E1-8DB9-45D2BF4672BE}" dt="2019-12-09T04:52:20.652" v="3535" actId="478"/>
          <ac:spMkLst>
            <pc:docMk/>
            <pc:sldMk cId="3627558277" sldId="363"/>
            <ac:spMk id="10" creationId="{51B3317D-5919-4B9E-9BC8-08A98E37E491}"/>
          </ac:spMkLst>
        </pc:spChg>
        <pc:graphicFrameChg chg="add del mod">
          <ac:chgData name="Sophie Chen" userId="cdb1acf6-afdb-4378-acf6-dc1b9f6901d6" providerId="ADAL" clId="{51BACCED-0D19-41E1-8DB9-45D2BF4672BE}" dt="2019-12-09T04:52:15.003" v="3533" actId="1076"/>
          <ac:graphicFrameMkLst>
            <pc:docMk/>
            <pc:sldMk cId="3627558277" sldId="363"/>
            <ac:graphicFrameMk id="6" creationId="{231B525D-F77B-461A-B7F8-0742AC35550C}"/>
          </ac:graphicFrameMkLst>
        </pc:graphicFrameChg>
      </pc:sldChg>
      <pc:sldChg chg="modSp modAnim">
        <pc:chgData name="Sophie Chen" userId="cdb1acf6-afdb-4378-acf6-dc1b9f6901d6" providerId="ADAL" clId="{51BACCED-0D19-41E1-8DB9-45D2BF4672BE}" dt="2019-12-09T04:31:43.198" v="3449"/>
        <pc:sldMkLst>
          <pc:docMk/>
          <pc:sldMk cId="2950566952" sldId="364"/>
        </pc:sldMkLst>
        <pc:spChg chg="mod">
          <ac:chgData name="Sophie Chen" userId="cdb1acf6-afdb-4378-acf6-dc1b9f6901d6" providerId="ADAL" clId="{51BACCED-0D19-41E1-8DB9-45D2BF4672BE}" dt="2019-12-07T15:00:04.103" v="525" actId="20577"/>
          <ac:spMkLst>
            <pc:docMk/>
            <pc:sldMk cId="2950566952" sldId="364"/>
            <ac:spMk id="5" creationId="{942EE945-0EF5-4385-9508-A1D9B9026C5F}"/>
          </ac:spMkLst>
        </pc:spChg>
      </pc:sldChg>
      <pc:sldChg chg="modSp">
        <pc:chgData name="Sophie Chen" userId="cdb1acf6-afdb-4378-acf6-dc1b9f6901d6" providerId="ADAL" clId="{51BACCED-0D19-41E1-8DB9-45D2BF4672BE}" dt="2019-12-07T14:52:23.235" v="416" actId="20577"/>
        <pc:sldMkLst>
          <pc:docMk/>
          <pc:sldMk cId="1985344292" sldId="367"/>
        </pc:sldMkLst>
        <pc:spChg chg="mod">
          <ac:chgData name="Sophie Chen" userId="cdb1acf6-afdb-4378-acf6-dc1b9f6901d6" providerId="ADAL" clId="{51BACCED-0D19-41E1-8DB9-45D2BF4672BE}" dt="2019-12-07T14:52:23.235" v="416" actId="20577"/>
          <ac:spMkLst>
            <pc:docMk/>
            <pc:sldMk cId="1985344292" sldId="367"/>
            <ac:spMk id="7" creationId="{21088F29-46F2-4DBC-BC61-5EF9B3E24B76}"/>
          </ac:spMkLst>
        </pc:spChg>
      </pc:sldChg>
      <pc:sldChg chg="modSp">
        <pc:chgData name="Sophie Chen" userId="cdb1acf6-afdb-4378-acf6-dc1b9f6901d6" providerId="ADAL" clId="{51BACCED-0D19-41E1-8DB9-45D2BF4672BE}" dt="2019-12-09T04:30:58.783" v="3431" actId="20577"/>
        <pc:sldMkLst>
          <pc:docMk/>
          <pc:sldMk cId="32070297" sldId="368"/>
        </pc:sldMkLst>
        <pc:spChg chg="mod">
          <ac:chgData name="Sophie Chen" userId="cdb1acf6-afdb-4378-acf6-dc1b9f6901d6" providerId="ADAL" clId="{51BACCED-0D19-41E1-8DB9-45D2BF4672BE}" dt="2019-12-09T04:30:58.783" v="3431" actId="20577"/>
          <ac:spMkLst>
            <pc:docMk/>
            <pc:sldMk cId="32070297" sldId="368"/>
            <ac:spMk id="8" creationId="{2F42B84D-5AF9-4C38-8406-41DEEA359448}"/>
          </ac:spMkLst>
        </pc:spChg>
      </pc:sldChg>
      <pc:sldChg chg="modSp modAnim">
        <pc:chgData name="Sophie Chen" userId="cdb1acf6-afdb-4378-acf6-dc1b9f6901d6" providerId="ADAL" clId="{51BACCED-0D19-41E1-8DB9-45D2BF4672BE}" dt="2019-12-09T04:32:05.997" v="3455"/>
        <pc:sldMkLst>
          <pc:docMk/>
          <pc:sldMk cId="494484402" sldId="369"/>
        </pc:sldMkLst>
        <pc:spChg chg="mod">
          <ac:chgData name="Sophie Chen" userId="cdb1acf6-afdb-4378-acf6-dc1b9f6901d6" providerId="ADAL" clId="{51BACCED-0D19-41E1-8DB9-45D2BF4672BE}" dt="2019-12-07T15:00:39.023" v="530" actId="20577"/>
          <ac:spMkLst>
            <pc:docMk/>
            <pc:sldMk cId="494484402" sldId="369"/>
            <ac:spMk id="5" creationId="{018B04BB-9B0B-42BE-BBE9-8A875BD906FE}"/>
          </ac:spMkLst>
        </pc:spChg>
      </pc:sldChg>
      <pc:sldChg chg="modSp modAnim">
        <pc:chgData name="Sophie Chen" userId="cdb1acf6-afdb-4378-acf6-dc1b9f6901d6" providerId="ADAL" clId="{51BACCED-0D19-41E1-8DB9-45D2BF4672BE}" dt="2019-12-09T04:51:02.633" v="3519"/>
        <pc:sldMkLst>
          <pc:docMk/>
          <pc:sldMk cId="1761590679" sldId="372"/>
        </pc:sldMkLst>
        <pc:spChg chg="mod">
          <ac:chgData name="Sophie Chen" userId="cdb1acf6-afdb-4378-acf6-dc1b9f6901d6" providerId="ADAL" clId="{51BACCED-0D19-41E1-8DB9-45D2BF4672BE}" dt="2019-12-09T04:48:04.011" v="3478" actId="20577"/>
          <ac:spMkLst>
            <pc:docMk/>
            <pc:sldMk cId="1761590679" sldId="372"/>
            <ac:spMk id="18" creationId="{A87DB60F-776E-43FF-9DA1-3994E2E37E52}"/>
          </ac:spMkLst>
        </pc:spChg>
      </pc:sldChg>
      <pc:sldChg chg="modSp">
        <pc:chgData name="Sophie Chen" userId="cdb1acf6-afdb-4378-acf6-dc1b9f6901d6" providerId="ADAL" clId="{51BACCED-0D19-41E1-8DB9-45D2BF4672BE}" dt="2019-12-07T14:52:50.679" v="420" actId="1038"/>
        <pc:sldMkLst>
          <pc:docMk/>
          <pc:sldMk cId="925401328" sldId="373"/>
        </pc:sldMkLst>
        <pc:picChg chg="mod">
          <ac:chgData name="Sophie Chen" userId="cdb1acf6-afdb-4378-acf6-dc1b9f6901d6" providerId="ADAL" clId="{51BACCED-0D19-41E1-8DB9-45D2BF4672BE}" dt="2019-12-07T14:52:47.703" v="418" actId="1036"/>
          <ac:picMkLst>
            <pc:docMk/>
            <pc:sldMk cId="925401328" sldId="373"/>
            <ac:picMk id="14" creationId="{7F99DB74-1CB5-45A0-9088-84B8C8DCF7EF}"/>
          </ac:picMkLst>
        </pc:picChg>
        <pc:picChg chg="mod">
          <ac:chgData name="Sophie Chen" userId="cdb1acf6-afdb-4378-acf6-dc1b9f6901d6" providerId="ADAL" clId="{51BACCED-0D19-41E1-8DB9-45D2BF4672BE}" dt="2019-12-07T14:52:50.679" v="420" actId="1038"/>
          <ac:picMkLst>
            <pc:docMk/>
            <pc:sldMk cId="925401328" sldId="373"/>
            <ac:picMk id="23" creationId="{747FE8B1-DD56-42A4-A18E-15BDB463A141}"/>
          </ac:picMkLst>
        </pc:picChg>
        <pc:picChg chg="mod">
          <ac:chgData name="Sophie Chen" userId="cdb1acf6-afdb-4378-acf6-dc1b9f6901d6" providerId="ADAL" clId="{51BACCED-0D19-41E1-8DB9-45D2BF4672BE}" dt="2019-12-07T14:52:45.201" v="417" actId="1038"/>
          <ac:picMkLst>
            <pc:docMk/>
            <pc:sldMk cId="925401328" sldId="373"/>
            <ac:picMk id="29" creationId="{7940E288-BF83-41A3-B092-04EC3446354D}"/>
          </ac:picMkLst>
        </pc:picChg>
      </pc:sldChg>
      <pc:sldChg chg="modSp modAnim">
        <pc:chgData name="Sophie Chen" userId="cdb1acf6-afdb-4378-acf6-dc1b9f6901d6" providerId="ADAL" clId="{51BACCED-0D19-41E1-8DB9-45D2BF4672BE}" dt="2019-12-09T04:49:19.604" v="3499"/>
        <pc:sldMkLst>
          <pc:docMk/>
          <pc:sldMk cId="2629536184" sldId="374"/>
        </pc:sldMkLst>
        <pc:spChg chg="mod">
          <ac:chgData name="Sophie Chen" userId="cdb1acf6-afdb-4378-acf6-dc1b9f6901d6" providerId="ADAL" clId="{51BACCED-0D19-41E1-8DB9-45D2BF4672BE}" dt="2019-12-07T15:02:12.978" v="548"/>
          <ac:spMkLst>
            <pc:docMk/>
            <pc:sldMk cId="2629536184" sldId="374"/>
            <ac:spMk id="15" creationId="{9D9E5E53-ABAB-4A19-A61A-9A06772F52F4}"/>
          </ac:spMkLst>
        </pc:spChg>
        <pc:spChg chg="mod">
          <ac:chgData name="Sophie Chen" userId="cdb1acf6-afdb-4378-acf6-dc1b9f6901d6" providerId="ADAL" clId="{51BACCED-0D19-41E1-8DB9-45D2BF4672BE}" dt="2019-12-09T04:49:06.363" v="3491" actId="6549"/>
          <ac:spMkLst>
            <pc:docMk/>
            <pc:sldMk cId="2629536184" sldId="374"/>
            <ac:spMk id="22" creationId="{345AB12D-772E-4C41-BC03-18216832F9F4}"/>
          </ac:spMkLst>
        </pc:spChg>
      </pc:sldChg>
      <pc:sldChg chg="modSp modAnim">
        <pc:chgData name="Sophie Chen" userId="cdb1acf6-afdb-4378-acf6-dc1b9f6901d6" providerId="ADAL" clId="{51BACCED-0D19-41E1-8DB9-45D2BF4672BE}" dt="2019-12-09T04:51:48.724" v="3521"/>
        <pc:sldMkLst>
          <pc:docMk/>
          <pc:sldMk cId="4232990254" sldId="375"/>
        </pc:sldMkLst>
        <pc:spChg chg="mod">
          <ac:chgData name="Sophie Chen" userId="cdb1acf6-afdb-4378-acf6-dc1b9f6901d6" providerId="ADAL" clId="{51BACCED-0D19-41E1-8DB9-45D2BF4672BE}" dt="2019-12-09T04:49:35.650" v="3502" actId="113"/>
          <ac:spMkLst>
            <pc:docMk/>
            <pc:sldMk cId="4232990254" sldId="375"/>
            <ac:spMk id="9" creationId="{A54DFB9D-3907-422A-9B28-F652328870DA}"/>
          </ac:spMkLst>
        </pc:spChg>
      </pc:sldChg>
      <pc:sldChg chg="modSp">
        <pc:chgData name="Sophie Chen" userId="cdb1acf6-afdb-4378-acf6-dc1b9f6901d6" providerId="ADAL" clId="{51BACCED-0D19-41E1-8DB9-45D2BF4672BE}" dt="2019-12-09T04:31:10.256" v="3445" actId="20577"/>
        <pc:sldMkLst>
          <pc:docMk/>
          <pc:sldMk cId="2448156160" sldId="376"/>
        </pc:sldMkLst>
        <pc:spChg chg="mod">
          <ac:chgData name="Sophie Chen" userId="cdb1acf6-afdb-4378-acf6-dc1b9f6901d6" providerId="ADAL" clId="{51BACCED-0D19-41E1-8DB9-45D2BF4672BE}" dt="2019-12-09T04:31:10.256" v="3445" actId="20577"/>
          <ac:spMkLst>
            <pc:docMk/>
            <pc:sldMk cId="2448156160" sldId="376"/>
            <ac:spMk id="17" creationId="{CF061742-08C0-4D72-8228-660C79751259}"/>
          </ac:spMkLst>
        </pc:spChg>
        <pc:spChg chg="mod">
          <ac:chgData name="Sophie Chen" userId="cdb1acf6-afdb-4378-acf6-dc1b9f6901d6" providerId="ADAL" clId="{51BACCED-0D19-41E1-8DB9-45D2BF4672BE}" dt="2019-12-07T14:54:17.989" v="433" actId="313"/>
          <ac:spMkLst>
            <pc:docMk/>
            <pc:sldMk cId="2448156160" sldId="376"/>
            <ac:spMk id="23" creationId="{97251122-0A1B-4439-94B8-E313F51C2E24}"/>
          </ac:spMkLst>
        </pc:spChg>
      </pc:sldChg>
      <pc:sldChg chg="modSp modAnim">
        <pc:chgData name="Sophie Chen" userId="cdb1acf6-afdb-4378-acf6-dc1b9f6901d6" providerId="ADAL" clId="{51BACCED-0D19-41E1-8DB9-45D2BF4672BE}" dt="2019-12-09T04:57:27.254" v="3547" actId="255"/>
        <pc:sldMkLst>
          <pc:docMk/>
          <pc:sldMk cId="363432429" sldId="378"/>
        </pc:sldMkLst>
        <pc:spChg chg="mod">
          <ac:chgData name="Sophie Chen" userId="cdb1acf6-afdb-4378-acf6-dc1b9f6901d6" providerId="ADAL" clId="{51BACCED-0D19-41E1-8DB9-45D2BF4672BE}" dt="2019-12-09T04:57:27.254" v="3547" actId="255"/>
          <ac:spMkLst>
            <pc:docMk/>
            <pc:sldMk cId="363432429" sldId="378"/>
            <ac:spMk id="6" creationId="{9F715EDD-30FA-4C9E-9030-E2343078AC84}"/>
          </ac:spMkLst>
        </pc:spChg>
      </pc:sldChg>
      <pc:sldChg chg="modSp">
        <pc:chgData name="Sophie Chen" userId="cdb1acf6-afdb-4378-acf6-dc1b9f6901d6" providerId="ADAL" clId="{51BACCED-0D19-41E1-8DB9-45D2BF4672BE}" dt="2019-12-07T16:14:36.616" v="841" actId="20577"/>
        <pc:sldMkLst>
          <pc:docMk/>
          <pc:sldMk cId="4107738885" sldId="379"/>
        </pc:sldMkLst>
        <pc:spChg chg="mod">
          <ac:chgData name="Sophie Chen" userId="cdb1acf6-afdb-4378-acf6-dc1b9f6901d6" providerId="ADAL" clId="{51BACCED-0D19-41E1-8DB9-45D2BF4672BE}" dt="2019-12-07T16:14:36.616" v="841" actId="20577"/>
          <ac:spMkLst>
            <pc:docMk/>
            <pc:sldMk cId="4107738885" sldId="379"/>
            <ac:spMk id="3" creationId="{0127B280-E768-4B4B-9E5B-A411049452F0}"/>
          </ac:spMkLst>
        </pc:spChg>
      </pc:sldChg>
      <pc:sldChg chg="modSp">
        <pc:chgData name="Sophie Chen" userId="cdb1acf6-afdb-4378-acf6-dc1b9f6901d6" providerId="ADAL" clId="{51BACCED-0D19-41E1-8DB9-45D2BF4672BE}" dt="2019-12-09T03:05:46.566" v="3389" actId="20577"/>
        <pc:sldMkLst>
          <pc:docMk/>
          <pc:sldMk cId="2181819399" sldId="380"/>
        </pc:sldMkLst>
        <pc:spChg chg="mod">
          <ac:chgData name="Sophie Chen" userId="cdb1acf6-afdb-4378-acf6-dc1b9f6901d6" providerId="ADAL" clId="{51BACCED-0D19-41E1-8DB9-45D2BF4672BE}" dt="2019-12-09T03:05:46.566" v="3389" actId="20577"/>
          <ac:spMkLst>
            <pc:docMk/>
            <pc:sldMk cId="2181819399" sldId="380"/>
            <ac:spMk id="3" creationId="{0127B280-E768-4B4B-9E5B-A411049452F0}"/>
          </ac:spMkLst>
        </pc:spChg>
      </pc:sldChg>
      <pc:sldChg chg="modSp">
        <pc:chgData name="Sophie Chen" userId="cdb1acf6-afdb-4378-acf6-dc1b9f6901d6" providerId="ADAL" clId="{51BACCED-0D19-41E1-8DB9-45D2BF4672BE}" dt="2019-12-07T16:15:00.300" v="844"/>
        <pc:sldMkLst>
          <pc:docMk/>
          <pc:sldMk cId="1483998156" sldId="381"/>
        </pc:sldMkLst>
        <pc:spChg chg="mod">
          <ac:chgData name="Sophie Chen" userId="cdb1acf6-afdb-4378-acf6-dc1b9f6901d6" providerId="ADAL" clId="{51BACCED-0D19-41E1-8DB9-45D2BF4672BE}" dt="2019-12-07T16:15:00.300" v="844"/>
          <ac:spMkLst>
            <pc:docMk/>
            <pc:sldMk cId="1483998156" sldId="381"/>
            <ac:spMk id="3" creationId="{0127B280-E768-4B4B-9E5B-A411049452F0}"/>
          </ac:spMkLst>
        </pc:spChg>
      </pc:sldChg>
      <pc:sldChg chg="modSp">
        <pc:chgData name="Sophie Chen" userId="cdb1acf6-afdb-4378-acf6-dc1b9f6901d6" providerId="ADAL" clId="{51BACCED-0D19-41E1-8DB9-45D2BF4672BE}" dt="2019-12-07T16:15:06.507" v="845"/>
        <pc:sldMkLst>
          <pc:docMk/>
          <pc:sldMk cId="3189472158" sldId="382"/>
        </pc:sldMkLst>
        <pc:spChg chg="mod">
          <ac:chgData name="Sophie Chen" userId="cdb1acf6-afdb-4378-acf6-dc1b9f6901d6" providerId="ADAL" clId="{51BACCED-0D19-41E1-8DB9-45D2BF4672BE}" dt="2019-12-07T16:15:06.507" v="845"/>
          <ac:spMkLst>
            <pc:docMk/>
            <pc:sldMk cId="3189472158" sldId="382"/>
            <ac:spMk id="3" creationId="{0127B280-E768-4B4B-9E5B-A411049452F0}"/>
          </ac:spMkLst>
        </pc:spChg>
      </pc:sldChg>
      <pc:sldChg chg="modSp">
        <pc:chgData name="Sophie Chen" userId="cdb1acf6-afdb-4378-acf6-dc1b9f6901d6" providerId="ADAL" clId="{51BACCED-0D19-41E1-8DB9-45D2BF4672BE}" dt="2019-12-09T02:22:05.231" v="2433" actId="20577"/>
        <pc:sldMkLst>
          <pc:docMk/>
          <pc:sldMk cId="1524698857" sldId="383"/>
        </pc:sldMkLst>
        <pc:spChg chg="mod">
          <ac:chgData name="Sophie Chen" userId="cdb1acf6-afdb-4378-acf6-dc1b9f6901d6" providerId="ADAL" clId="{51BACCED-0D19-41E1-8DB9-45D2BF4672BE}" dt="2019-12-09T02:22:05.231" v="2433" actId="20577"/>
          <ac:spMkLst>
            <pc:docMk/>
            <pc:sldMk cId="1524698857" sldId="383"/>
            <ac:spMk id="3" creationId="{0127B280-E768-4B4B-9E5B-A411049452F0}"/>
          </ac:spMkLst>
        </pc:spChg>
      </pc:sldChg>
      <pc:sldChg chg="addSp delSp modSp add mod ord modAnim">
        <pc:chgData name="Sophie Chen" userId="cdb1acf6-afdb-4378-acf6-dc1b9f6901d6" providerId="ADAL" clId="{51BACCED-0D19-41E1-8DB9-45D2BF4672BE}" dt="2019-12-09T03:03:11.598" v="3278" actId="1038"/>
        <pc:sldMkLst>
          <pc:docMk/>
          <pc:sldMk cId="3293077851" sldId="384"/>
        </pc:sldMkLst>
        <pc:spChg chg="mod">
          <ac:chgData name="Sophie Chen" userId="cdb1acf6-afdb-4378-acf6-dc1b9f6901d6" providerId="ADAL" clId="{51BACCED-0D19-41E1-8DB9-45D2BF4672BE}" dt="2019-12-09T02:18:52.644" v="2420" actId="20577"/>
          <ac:spMkLst>
            <pc:docMk/>
            <pc:sldMk cId="3293077851" sldId="384"/>
            <ac:spMk id="2" creationId="{CDE77ABF-4346-4141-B954-D0C445D7FE7F}"/>
          </ac:spMkLst>
        </pc:spChg>
        <pc:spChg chg="add del mod">
          <ac:chgData name="Sophie Chen" userId="cdb1acf6-afdb-4378-acf6-dc1b9f6901d6" providerId="ADAL" clId="{51BACCED-0D19-41E1-8DB9-45D2BF4672BE}" dt="2019-12-09T01:48:47.245" v="2292" actId="478"/>
          <ac:spMkLst>
            <pc:docMk/>
            <pc:sldMk cId="3293077851" sldId="384"/>
            <ac:spMk id="5" creationId="{1B0FB015-F984-48FE-85A2-D6FC77BEA4C2}"/>
          </ac:spMkLst>
        </pc:spChg>
        <pc:spChg chg="del">
          <ac:chgData name="Sophie Chen" userId="cdb1acf6-afdb-4378-acf6-dc1b9f6901d6" providerId="ADAL" clId="{51BACCED-0D19-41E1-8DB9-45D2BF4672BE}" dt="2019-12-06T12:55:31.484" v="11" actId="478"/>
          <ac:spMkLst>
            <pc:docMk/>
            <pc:sldMk cId="3293077851" sldId="384"/>
            <ac:spMk id="6" creationId="{95FA03BE-E047-8245-9885-F3620249E7A6}"/>
          </ac:spMkLst>
        </pc:spChg>
        <pc:graphicFrameChg chg="del">
          <ac:chgData name="Sophie Chen" userId="cdb1acf6-afdb-4378-acf6-dc1b9f6901d6" providerId="ADAL" clId="{51BACCED-0D19-41E1-8DB9-45D2BF4672BE}" dt="2019-12-06T12:55:29.668" v="10" actId="478"/>
          <ac:graphicFrameMkLst>
            <pc:docMk/>
            <pc:sldMk cId="3293077851" sldId="384"/>
            <ac:graphicFrameMk id="5" creationId="{D9F7EA38-0CD6-E140-830F-FE631B83EA18}"/>
          </ac:graphicFrameMkLst>
        </pc:graphicFrameChg>
        <pc:graphicFrameChg chg="add del mod">
          <ac:chgData name="Sophie Chen" userId="cdb1acf6-afdb-4378-acf6-dc1b9f6901d6" providerId="ADAL" clId="{51BACCED-0D19-41E1-8DB9-45D2BF4672BE}" dt="2019-12-09T01:48:53.718" v="2295" actId="478"/>
          <ac:graphicFrameMkLst>
            <pc:docMk/>
            <pc:sldMk cId="3293077851" sldId="384"/>
            <ac:graphicFrameMk id="7" creationId="{52F232B3-AB6E-4E80-8696-9D47EB9993E3}"/>
          </ac:graphicFrameMkLst>
        </pc:graphicFrameChg>
        <pc:graphicFrameChg chg="add del mod">
          <ac:chgData name="Sophie Chen" userId="cdb1acf6-afdb-4378-acf6-dc1b9f6901d6" providerId="ADAL" clId="{51BACCED-0D19-41E1-8DB9-45D2BF4672BE}" dt="2019-12-09T01:48:50.768" v="2293" actId="478"/>
          <ac:graphicFrameMkLst>
            <pc:docMk/>
            <pc:sldMk cId="3293077851" sldId="384"/>
            <ac:graphicFrameMk id="8" creationId="{3806DA31-CD75-4533-B23C-0C8828E62FD3}"/>
          </ac:graphicFrameMkLst>
        </pc:graphicFrameChg>
        <pc:graphicFrameChg chg="add del mod">
          <ac:chgData name="Sophie Chen" userId="cdb1acf6-afdb-4378-acf6-dc1b9f6901d6" providerId="ADAL" clId="{51BACCED-0D19-41E1-8DB9-45D2BF4672BE}" dt="2019-12-09T01:48:52.196" v="2294" actId="478"/>
          <ac:graphicFrameMkLst>
            <pc:docMk/>
            <pc:sldMk cId="3293077851" sldId="384"/>
            <ac:graphicFrameMk id="9" creationId="{7E5DEC72-5DCE-456D-8476-B828B66CC0AC}"/>
          </ac:graphicFrameMkLst>
        </pc:graphicFrameChg>
        <pc:graphicFrameChg chg="add mod modGraphic">
          <ac:chgData name="Sophie Chen" userId="cdb1acf6-afdb-4378-acf6-dc1b9f6901d6" providerId="ADAL" clId="{51BACCED-0D19-41E1-8DB9-45D2BF4672BE}" dt="2019-12-09T02:00:36.942" v="2372" actId="14100"/>
          <ac:graphicFrameMkLst>
            <pc:docMk/>
            <pc:sldMk cId="3293077851" sldId="384"/>
            <ac:graphicFrameMk id="10" creationId="{442FF518-4821-4C2E-BF09-99C8F1B1FE7F}"/>
          </ac:graphicFrameMkLst>
        </pc:graphicFrameChg>
        <pc:graphicFrameChg chg="add mod modGraphic">
          <ac:chgData name="Sophie Chen" userId="cdb1acf6-afdb-4378-acf6-dc1b9f6901d6" providerId="ADAL" clId="{51BACCED-0D19-41E1-8DB9-45D2BF4672BE}" dt="2019-12-09T02:00:39.563" v="2373" actId="14100"/>
          <ac:graphicFrameMkLst>
            <pc:docMk/>
            <pc:sldMk cId="3293077851" sldId="384"/>
            <ac:graphicFrameMk id="11" creationId="{DAB20D82-3778-4C83-ADA3-AAF5F42D1A0A}"/>
          </ac:graphicFrameMkLst>
        </pc:graphicFrameChg>
        <pc:picChg chg="add del mod">
          <ac:chgData name="Sophie Chen" userId="cdb1acf6-afdb-4378-acf6-dc1b9f6901d6" providerId="ADAL" clId="{51BACCED-0D19-41E1-8DB9-45D2BF4672BE}" dt="2019-12-09T01:52:48.880" v="2298" actId="478"/>
          <ac:picMkLst>
            <pc:docMk/>
            <pc:sldMk cId="3293077851" sldId="384"/>
            <ac:picMk id="6" creationId="{B38700E8-4346-4D73-A4E6-50317B73ED30}"/>
          </ac:picMkLst>
        </pc:picChg>
        <pc:picChg chg="add mod">
          <ac:chgData name="Sophie Chen" userId="cdb1acf6-afdb-4378-acf6-dc1b9f6901d6" providerId="ADAL" clId="{51BACCED-0D19-41E1-8DB9-45D2BF4672BE}" dt="2019-12-09T01:56:41.090" v="2367" actId="1076"/>
          <ac:picMkLst>
            <pc:docMk/>
            <pc:sldMk cId="3293077851" sldId="384"/>
            <ac:picMk id="12" creationId="{BC4EC0AD-9A5E-4393-A77B-FD1182C4A303}"/>
          </ac:picMkLst>
        </pc:picChg>
        <pc:picChg chg="add mod">
          <ac:chgData name="Sophie Chen" userId="cdb1acf6-afdb-4378-acf6-dc1b9f6901d6" providerId="ADAL" clId="{51BACCED-0D19-41E1-8DB9-45D2BF4672BE}" dt="2019-12-09T03:03:11.598" v="3278" actId="1038"/>
          <ac:picMkLst>
            <pc:docMk/>
            <pc:sldMk cId="3293077851" sldId="384"/>
            <ac:picMk id="13" creationId="{BB543B6D-7CC6-4908-8AC5-B6DE0C819991}"/>
          </ac:picMkLst>
        </pc:picChg>
        <pc:picChg chg="add mod">
          <ac:chgData name="Sophie Chen" userId="cdb1acf6-afdb-4378-acf6-dc1b9f6901d6" providerId="ADAL" clId="{51BACCED-0D19-41E1-8DB9-45D2BF4672BE}" dt="2019-12-09T03:02:17.596" v="3260" actId="1076"/>
          <ac:picMkLst>
            <pc:docMk/>
            <pc:sldMk cId="3293077851" sldId="384"/>
            <ac:picMk id="14" creationId="{506EE4CA-9C7E-4627-B7BE-23B92F4B6F8F}"/>
          </ac:picMkLst>
        </pc:picChg>
        <pc:picChg chg="add mod">
          <ac:chgData name="Sophie Chen" userId="cdb1acf6-afdb-4378-acf6-dc1b9f6901d6" providerId="ADAL" clId="{51BACCED-0D19-41E1-8DB9-45D2BF4672BE}" dt="2019-12-09T03:02:20.162" v="3261" actId="1076"/>
          <ac:picMkLst>
            <pc:docMk/>
            <pc:sldMk cId="3293077851" sldId="384"/>
            <ac:picMk id="15" creationId="{A004164B-F52B-4D58-AF0E-BACB6DF36413}"/>
          </ac:picMkLst>
        </pc:picChg>
      </pc:sldChg>
      <pc:sldChg chg="addSp delSp modSp add mod modAnim">
        <pc:chgData name="Sophie Chen" userId="cdb1acf6-afdb-4378-acf6-dc1b9f6901d6" providerId="ADAL" clId="{51BACCED-0D19-41E1-8DB9-45D2BF4672BE}" dt="2019-12-09T04:29:43.073" v="3405"/>
        <pc:sldMkLst>
          <pc:docMk/>
          <pc:sldMk cId="3262034490" sldId="385"/>
        </pc:sldMkLst>
        <pc:spChg chg="mod">
          <ac:chgData name="Sophie Chen" userId="cdb1acf6-afdb-4378-acf6-dc1b9f6901d6" providerId="ADAL" clId="{51BACCED-0D19-41E1-8DB9-45D2BF4672BE}" dt="2019-12-07T16:00:51.950" v="727" actId="20577"/>
          <ac:spMkLst>
            <pc:docMk/>
            <pc:sldMk cId="3262034490" sldId="385"/>
            <ac:spMk id="2" creationId="{CDE77ABF-4346-4141-B954-D0C445D7FE7F}"/>
          </ac:spMkLst>
        </pc:spChg>
        <pc:spChg chg="del">
          <ac:chgData name="Sophie Chen" userId="cdb1acf6-afdb-4378-acf6-dc1b9f6901d6" providerId="ADAL" clId="{51BACCED-0D19-41E1-8DB9-45D2BF4672BE}" dt="2019-12-09T01:28:29.495" v="2174" actId="478"/>
          <ac:spMkLst>
            <pc:docMk/>
            <pc:sldMk cId="3262034490" sldId="385"/>
            <ac:spMk id="4" creationId="{EC512D25-1385-8B41-9841-49840943422F}"/>
          </ac:spMkLst>
        </pc:spChg>
        <pc:spChg chg="add del mod">
          <ac:chgData name="Sophie Chen" userId="cdb1acf6-afdb-4378-acf6-dc1b9f6901d6" providerId="ADAL" clId="{51BACCED-0D19-41E1-8DB9-45D2BF4672BE}" dt="2019-12-09T01:28:32.523" v="2175" actId="478"/>
          <ac:spMkLst>
            <pc:docMk/>
            <pc:sldMk cId="3262034490" sldId="385"/>
            <ac:spMk id="11" creationId="{0F99BBC0-689D-4721-98E0-E89B2D41760B}"/>
          </ac:spMkLst>
        </pc:spChg>
        <pc:graphicFrameChg chg="del">
          <ac:chgData name="Sophie Chen" userId="cdb1acf6-afdb-4378-acf6-dc1b9f6901d6" providerId="ADAL" clId="{51BACCED-0D19-41E1-8DB9-45D2BF4672BE}" dt="2019-12-07T15:53:15.438" v="615" actId="478"/>
          <ac:graphicFrameMkLst>
            <pc:docMk/>
            <pc:sldMk cId="3262034490" sldId="385"/>
            <ac:graphicFrameMk id="5" creationId="{D9F7EA38-0CD6-E140-830F-FE631B83EA18}"/>
          </ac:graphicFrameMkLst>
        </pc:graphicFrameChg>
        <pc:graphicFrameChg chg="add del mod">
          <ac:chgData name="Sophie Chen" userId="cdb1acf6-afdb-4378-acf6-dc1b9f6901d6" providerId="ADAL" clId="{51BACCED-0D19-41E1-8DB9-45D2BF4672BE}" dt="2019-12-07T15:56:19.681" v="684" actId="478"/>
          <ac:graphicFrameMkLst>
            <pc:docMk/>
            <pc:sldMk cId="3262034490" sldId="385"/>
            <ac:graphicFrameMk id="6" creationId="{FB8DAE5B-0C44-4D30-AEDF-2CAD6BC0092F}"/>
          </ac:graphicFrameMkLst>
        </pc:graphicFrameChg>
        <pc:graphicFrameChg chg="add del">
          <ac:chgData name="Sophie Chen" userId="cdb1acf6-afdb-4378-acf6-dc1b9f6901d6" providerId="ADAL" clId="{51BACCED-0D19-41E1-8DB9-45D2BF4672BE}" dt="2019-12-07T15:57:11.532" v="687" actId="478"/>
          <ac:graphicFrameMkLst>
            <pc:docMk/>
            <pc:sldMk cId="3262034490" sldId="385"/>
            <ac:graphicFrameMk id="7" creationId="{FB8DAE5B-0C44-4D30-AEDF-2CAD6BC0092F}"/>
          </ac:graphicFrameMkLst>
        </pc:graphicFrameChg>
        <pc:picChg chg="add mod">
          <ac:chgData name="Sophie Chen" userId="cdb1acf6-afdb-4378-acf6-dc1b9f6901d6" providerId="ADAL" clId="{51BACCED-0D19-41E1-8DB9-45D2BF4672BE}" dt="2019-12-09T01:27:18.400" v="2169" actId="1076"/>
          <ac:picMkLst>
            <pc:docMk/>
            <pc:sldMk cId="3262034490" sldId="385"/>
            <ac:picMk id="5" creationId="{17508127-2377-4F12-B5AD-96B5F04A2738}"/>
          </ac:picMkLst>
        </pc:picChg>
        <pc:picChg chg="add mod">
          <ac:chgData name="Sophie Chen" userId="cdb1acf6-afdb-4378-acf6-dc1b9f6901d6" providerId="ADAL" clId="{51BACCED-0D19-41E1-8DB9-45D2BF4672BE}" dt="2019-12-09T01:28:13.553" v="2172" actId="1076"/>
          <ac:picMkLst>
            <pc:docMk/>
            <pc:sldMk cId="3262034490" sldId="385"/>
            <ac:picMk id="6" creationId="{5DCFE59E-1315-4041-BD9B-C50636D79AE6}"/>
          </ac:picMkLst>
        </pc:picChg>
        <pc:picChg chg="add del mod">
          <ac:chgData name="Sophie Chen" userId="cdb1acf6-afdb-4378-acf6-dc1b9f6901d6" providerId="ADAL" clId="{51BACCED-0D19-41E1-8DB9-45D2BF4672BE}" dt="2019-12-09T01:27:15.261" v="2168" actId="478"/>
          <ac:picMkLst>
            <pc:docMk/>
            <pc:sldMk cId="3262034490" sldId="385"/>
            <ac:picMk id="8" creationId="{04F86A10-4A16-488E-81B1-44CF0450C361}"/>
          </ac:picMkLst>
        </pc:picChg>
        <pc:picChg chg="add del mod">
          <ac:chgData name="Sophie Chen" userId="cdb1acf6-afdb-4378-acf6-dc1b9f6901d6" providerId="ADAL" clId="{51BACCED-0D19-41E1-8DB9-45D2BF4672BE}" dt="2019-12-09T01:28:09.659" v="2170" actId="478"/>
          <ac:picMkLst>
            <pc:docMk/>
            <pc:sldMk cId="3262034490" sldId="385"/>
            <ac:picMk id="9" creationId="{2425A23C-6AF5-4B9B-B152-BD8FEFD0F42B}"/>
          </ac:picMkLst>
        </pc:picChg>
        <pc:picChg chg="add del mod">
          <ac:chgData name="Sophie Chen" userId="cdb1acf6-afdb-4378-acf6-dc1b9f6901d6" providerId="ADAL" clId="{51BACCED-0D19-41E1-8DB9-45D2BF4672BE}" dt="2019-12-09T01:28:15.415" v="2173" actId="478"/>
          <ac:picMkLst>
            <pc:docMk/>
            <pc:sldMk cId="3262034490" sldId="385"/>
            <ac:picMk id="10" creationId="{ADDBD5D9-A663-4BE1-9643-D5201DD540AE}"/>
          </ac:picMkLst>
        </pc:picChg>
        <pc:picChg chg="add del mod">
          <ac:chgData name="Sophie Chen" userId="cdb1acf6-afdb-4378-acf6-dc1b9f6901d6" providerId="ADAL" clId="{51BACCED-0D19-41E1-8DB9-45D2BF4672BE}" dt="2019-12-07T16:12:43.970" v="786"/>
          <ac:picMkLst>
            <pc:docMk/>
            <pc:sldMk cId="3262034490" sldId="385"/>
            <ac:picMk id="11" creationId="{139EAFE7-78E0-4F7A-B686-0B11DF932FD8}"/>
          </ac:picMkLst>
        </pc:picChg>
        <pc:picChg chg="add mod">
          <ac:chgData name="Sophie Chen" userId="cdb1acf6-afdb-4378-acf6-dc1b9f6901d6" providerId="ADAL" clId="{51BACCED-0D19-41E1-8DB9-45D2BF4672BE}" dt="2019-12-09T01:28:36.288" v="2177" actId="1076"/>
          <ac:picMkLst>
            <pc:docMk/>
            <pc:sldMk cId="3262034490" sldId="385"/>
            <ac:picMk id="12" creationId="{360A718F-4BE3-4D46-BC5B-045F59F74B77}"/>
          </ac:picMkLst>
        </pc:picChg>
      </pc:sldChg>
      <pc:sldChg chg="addSp delSp modSp add modAnim">
        <pc:chgData name="Sophie Chen" userId="cdb1acf6-afdb-4378-acf6-dc1b9f6901d6" providerId="ADAL" clId="{51BACCED-0D19-41E1-8DB9-45D2BF4672BE}" dt="2019-12-09T04:29:49.087" v="3407"/>
        <pc:sldMkLst>
          <pc:docMk/>
          <pc:sldMk cId="3917400943" sldId="386"/>
        </pc:sldMkLst>
        <pc:spChg chg="mod">
          <ac:chgData name="Sophie Chen" userId="cdb1acf6-afdb-4378-acf6-dc1b9f6901d6" providerId="ADAL" clId="{51BACCED-0D19-41E1-8DB9-45D2BF4672BE}" dt="2019-12-07T16:01:47.876" v="753" actId="20577"/>
          <ac:spMkLst>
            <pc:docMk/>
            <pc:sldMk cId="3917400943" sldId="386"/>
            <ac:spMk id="2" creationId="{CDE77ABF-4346-4141-B954-D0C445D7FE7F}"/>
          </ac:spMkLst>
        </pc:spChg>
        <pc:picChg chg="add mod">
          <ac:chgData name="Sophie Chen" userId="cdb1acf6-afdb-4378-acf6-dc1b9f6901d6" providerId="ADAL" clId="{51BACCED-0D19-41E1-8DB9-45D2BF4672BE}" dt="2019-12-07T16:09:37.526" v="774" actId="14100"/>
          <ac:picMkLst>
            <pc:docMk/>
            <pc:sldMk cId="3917400943" sldId="386"/>
            <ac:picMk id="5" creationId="{CDA0BDF5-EFF5-46AE-BA1B-31FE41783527}"/>
          </ac:picMkLst>
        </pc:picChg>
        <pc:picChg chg="add mod">
          <ac:chgData name="Sophie Chen" userId="cdb1acf6-afdb-4378-acf6-dc1b9f6901d6" providerId="ADAL" clId="{51BACCED-0D19-41E1-8DB9-45D2BF4672BE}" dt="2019-12-07T16:09:53.400" v="779" actId="14100"/>
          <ac:picMkLst>
            <pc:docMk/>
            <pc:sldMk cId="3917400943" sldId="386"/>
            <ac:picMk id="6" creationId="{20D26CF5-00D4-4913-9B92-D0A71197FCBF}"/>
          </ac:picMkLst>
        </pc:picChg>
        <pc:picChg chg="add mod">
          <ac:chgData name="Sophie Chen" userId="cdb1acf6-afdb-4378-acf6-dc1b9f6901d6" providerId="ADAL" clId="{51BACCED-0D19-41E1-8DB9-45D2BF4672BE}" dt="2019-12-07T16:09:45.546" v="777" actId="14100"/>
          <ac:picMkLst>
            <pc:docMk/>
            <pc:sldMk cId="3917400943" sldId="386"/>
            <ac:picMk id="7" creationId="{DDEBC8B5-DD68-4DC5-B954-2A37AC5B53BF}"/>
          </ac:picMkLst>
        </pc:picChg>
        <pc:picChg chg="del">
          <ac:chgData name="Sophie Chen" userId="cdb1acf6-afdb-4378-acf6-dc1b9f6901d6" providerId="ADAL" clId="{51BACCED-0D19-41E1-8DB9-45D2BF4672BE}" dt="2019-12-07T16:01:44.100" v="743" actId="478"/>
          <ac:picMkLst>
            <pc:docMk/>
            <pc:sldMk cId="3917400943" sldId="386"/>
            <ac:picMk id="8" creationId="{04F86A10-4A16-488E-81B1-44CF0450C361}"/>
          </ac:picMkLst>
        </pc:picChg>
        <pc:picChg chg="del">
          <ac:chgData name="Sophie Chen" userId="cdb1acf6-afdb-4378-acf6-dc1b9f6901d6" providerId="ADAL" clId="{51BACCED-0D19-41E1-8DB9-45D2BF4672BE}" dt="2019-12-07T16:01:44.660" v="744" actId="478"/>
          <ac:picMkLst>
            <pc:docMk/>
            <pc:sldMk cId="3917400943" sldId="386"/>
            <ac:picMk id="9" creationId="{2425A23C-6AF5-4B9B-B152-BD8FEFD0F42B}"/>
          </ac:picMkLst>
        </pc:picChg>
        <pc:picChg chg="del">
          <ac:chgData name="Sophie Chen" userId="cdb1acf6-afdb-4378-acf6-dc1b9f6901d6" providerId="ADAL" clId="{51BACCED-0D19-41E1-8DB9-45D2BF4672BE}" dt="2019-12-07T16:01:45.177" v="745" actId="478"/>
          <ac:picMkLst>
            <pc:docMk/>
            <pc:sldMk cId="3917400943" sldId="386"/>
            <ac:picMk id="10" creationId="{ADDBD5D9-A663-4BE1-9643-D5201DD540AE}"/>
          </ac:picMkLst>
        </pc:picChg>
        <pc:picChg chg="add mod">
          <ac:chgData name="Sophie Chen" userId="cdb1acf6-afdb-4378-acf6-dc1b9f6901d6" providerId="ADAL" clId="{51BACCED-0D19-41E1-8DB9-45D2BF4672BE}" dt="2019-12-07T16:10:00.139" v="781" actId="14100"/>
          <ac:picMkLst>
            <pc:docMk/>
            <pc:sldMk cId="3917400943" sldId="386"/>
            <ac:picMk id="11" creationId="{24D79DDC-1AA4-4366-99B1-DABD309DBC40}"/>
          </ac:picMkLst>
        </pc:picChg>
      </pc:sldChg>
      <pc:sldChg chg="addSp modSp add modAnim">
        <pc:chgData name="Sophie Chen" userId="cdb1acf6-afdb-4378-acf6-dc1b9f6901d6" providerId="ADAL" clId="{51BACCED-0D19-41E1-8DB9-45D2BF4672BE}" dt="2019-12-09T04:30:05.399" v="3415"/>
        <pc:sldMkLst>
          <pc:docMk/>
          <pc:sldMk cId="3382136756" sldId="387"/>
        </pc:sldMkLst>
        <pc:spChg chg="mod">
          <ac:chgData name="Sophie Chen" userId="cdb1acf6-afdb-4378-acf6-dc1b9f6901d6" providerId="ADAL" clId="{51BACCED-0D19-41E1-8DB9-45D2BF4672BE}" dt="2019-12-07T16:02:01.730" v="764" actId="20577"/>
          <ac:spMkLst>
            <pc:docMk/>
            <pc:sldMk cId="3382136756" sldId="387"/>
            <ac:spMk id="2" creationId="{CDE77ABF-4346-4141-B954-D0C445D7FE7F}"/>
          </ac:spMkLst>
        </pc:spChg>
        <pc:picChg chg="add mod">
          <ac:chgData name="Sophie Chen" userId="cdb1acf6-afdb-4378-acf6-dc1b9f6901d6" providerId="ADAL" clId="{51BACCED-0D19-41E1-8DB9-45D2BF4672BE}" dt="2019-12-07T16:12:37.263" v="783" actId="1076"/>
          <ac:picMkLst>
            <pc:docMk/>
            <pc:sldMk cId="3382136756" sldId="387"/>
            <ac:picMk id="5" creationId="{D97A5D12-DD1A-4E21-B027-963C390203F1}"/>
          </ac:picMkLst>
        </pc:picChg>
        <pc:picChg chg="add mod">
          <ac:chgData name="Sophie Chen" userId="cdb1acf6-afdb-4378-acf6-dc1b9f6901d6" providerId="ADAL" clId="{51BACCED-0D19-41E1-8DB9-45D2BF4672BE}" dt="2019-12-09T01:28:58.805" v="2180" actId="1035"/>
          <ac:picMkLst>
            <pc:docMk/>
            <pc:sldMk cId="3382136756" sldId="387"/>
            <ac:picMk id="6" creationId="{E8616F0E-479D-4652-8A9F-4B0B2967712F}"/>
          </ac:picMkLst>
        </pc:picChg>
        <pc:picChg chg="add mod">
          <ac:chgData name="Sophie Chen" userId="cdb1acf6-afdb-4378-acf6-dc1b9f6901d6" providerId="ADAL" clId="{51BACCED-0D19-41E1-8DB9-45D2BF4672BE}" dt="2019-12-09T01:29:00.756" v="2181" actId="1035"/>
          <ac:picMkLst>
            <pc:docMk/>
            <pc:sldMk cId="3382136756" sldId="387"/>
            <ac:picMk id="7" creationId="{4022B613-CBAA-4B85-90A4-6E040F6A048F}"/>
          </ac:picMkLst>
        </pc:picChg>
      </pc:sldChg>
      <pc:sldChg chg="addSp delSp modSp add modAnim">
        <pc:chgData name="Sophie Chen" userId="cdb1acf6-afdb-4378-acf6-dc1b9f6901d6" providerId="ADAL" clId="{51BACCED-0D19-41E1-8DB9-45D2BF4672BE}" dt="2019-12-09T05:01:13.379" v="3558" actId="1037"/>
        <pc:sldMkLst>
          <pc:docMk/>
          <pc:sldMk cId="4085643274" sldId="388"/>
        </pc:sldMkLst>
        <pc:spChg chg="mod">
          <ac:chgData name="Sophie Chen" userId="cdb1acf6-afdb-4378-acf6-dc1b9f6901d6" providerId="ADAL" clId="{51BACCED-0D19-41E1-8DB9-45D2BF4672BE}" dt="2019-12-08T03:35:08.199" v="1724" actId="20577"/>
          <ac:spMkLst>
            <pc:docMk/>
            <pc:sldMk cId="4085643274" sldId="388"/>
            <ac:spMk id="2" creationId="{CDE77ABF-4346-4141-B954-D0C445D7FE7F}"/>
          </ac:spMkLst>
        </pc:spChg>
        <pc:spChg chg="del">
          <ac:chgData name="Sophie Chen" userId="cdb1acf6-afdb-4378-acf6-dc1b9f6901d6" providerId="ADAL" clId="{51BACCED-0D19-41E1-8DB9-45D2BF4672BE}" dt="2019-12-08T03:40:28.937" v="1761" actId="478"/>
          <ac:spMkLst>
            <pc:docMk/>
            <pc:sldMk cId="4085643274" sldId="388"/>
            <ac:spMk id="3" creationId="{BB160474-A0BB-1945-AEAC-D2306DD9AC83}"/>
          </ac:spMkLst>
        </pc:spChg>
        <pc:spChg chg="del">
          <ac:chgData name="Sophie Chen" userId="cdb1acf6-afdb-4378-acf6-dc1b9f6901d6" providerId="ADAL" clId="{51BACCED-0D19-41E1-8DB9-45D2BF4672BE}" dt="2019-12-08T03:35:16.923" v="1726" actId="478"/>
          <ac:spMkLst>
            <pc:docMk/>
            <pc:sldMk cId="4085643274" sldId="388"/>
            <ac:spMk id="4" creationId="{77068384-B258-470C-9A93-A314D83F897D}"/>
          </ac:spMkLst>
        </pc:spChg>
        <pc:spChg chg="add mod">
          <ac:chgData name="Sophie Chen" userId="cdb1acf6-afdb-4378-acf6-dc1b9f6901d6" providerId="ADAL" clId="{51BACCED-0D19-41E1-8DB9-45D2BF4672BE}" dt="2019-12-08T03:49:10.717" v="1842" actId="164"/>
          <ac:spMkLst>
            <pc:docMk/>
            <pc:sldMk cId="4085643274" sldId="388"/>
            <ac:spMk id="6" creationId="{4709FA2E-EF3A-460D-A0D0-6DC67E4F539F}"/>
          </ac:spMkLst>
        </pc:spChg>
        <pc:spChg chg="add del mod">
          <ac:chgData name="Sophie Chen" userId="cdb1acf6-afdb-4378-acf6-dc1b9f6901d6" providerId="ADAL" clId="{51BACCED-0D19-41E1-8DB9-45D2BF4672BE}" dt="2019-12-08T03:39:21.143" v="1758" actId="478"/>
          <ac:spMkLst>
            <pc:docMk/>
            <pc:sldMk cId="4085643274" sldId="388"/>
            <ac:spMk id="7" creationId="{184CF234-4F5F-4C50-8D74-551E03F12A05}"/>
          </ac:spMkLst>
        </pc:spChg>
        <pc:spChg chg="add del mod">
          <ac:chgData name="Sophie Chen" userId="cdb1acf6-afdb-4378-acf6-dc1b9f6901d6" providerId="ADAL" clId="{51BACCED-0D19-41E1-8DB9-45D2BF4672BE}" dt="2019-12-08T03:29:31.777" v="1585"/>
          <ac:spMkLst>
            <pc:docMk/>
            <pc:sldMk cId="4085643274" sldId="388"/>
            <ac:spMk id="8" creationId="{8D50111F-9A93-4139-A1B4-A7B210A86035}"/>
          </ac:spMkLst>
        </pc:spChg>
        <pc:spChg chg="del">
          <ac:chgData name="Sophie Chen" userId="cdb1acf6-afdb-4378-acf6-dc1b9f6901d6" providerId="ADAL" clId="{51BACCED-0D19-41E1-8DB9-45D2BF4672BE}" dt="2019-12-08T03:35:15.394" v="1725" actId="478"/>
          <ac:spMkLst>
            <pc:docMk/>
            <pc:sldMk cId="4085643274" sldId="388"/>
            <ac:spMk id="9" creationId="{B16E2C80-E761-4BAA-9ED7-04086AA54B07}"/>
          </ac:spMkLst>
        </pc:spChg>
        <pc:spChg chg="add del">
          <ac:chgData name="Sophie Chen" userId="cdb1acf6-afdb-4378-acf6-dc1b9f6901d6" providerId="ADAL" clId="{51BACCED-0D19-41E1-8DB9-45D2BF4672BE}" dt="2019-12-08T03:04:44.409" v="1296"/>
          <ac:spMkLst>
            <pc:docMk/>
            <pc:sldMk cId="4085643274" sldId="388"/>
            <ac:spMk id="10" creationId="{33A2126D-2681-4932-A06E-807EF8E80E78}"/>
          </ac:spMkLst>
        </pc:spChg>
        <pc:spChg chg="add mod">
          <ac:chgData name="Sophie Chen" userId="cdb1acf6-afdb-4378-acf6-dc1b9f6901d6" providerId="ADAL" clId="{51BACCED-0D19-41E1-8DB9-45D2BF4672BE}" dt="2019-12-08T03:49:10.717" v="1842" actId="164"/>
          <ac:spMkLst>
            <pc:docMk/>
            <pc:sldMk cId="4085643274" sldId="388"/>
            <ac:spMk id="11" creationId="{0DC8C9FA-0001-4522-ABF9-122594B3FEA8}"/>
          </ac:spMkLst>
        </pc:spChg>
        <pc:spChg chg="add mod">
          <ac:chgData name="Sophie Chen" userId="cdb1acf6-afdb-4378-acf6-dc1b9f6901d6" providerId="ADAL" clId="{51BACCED-0D19-41E1-8DB9-45D2BF4672BE}" dt="2019-12-08T03:54:36.303" v="1964" actId="207"/>
          <ac:spMkLst>
            <pc:docMk/>
            <pc:sldMk cId="4085643274" sldId="388"/>
            <ac:spMk id="25" creationId="{D2AADDBC-59C9-4F80-AF25-E4F5A4518A34}"/>
          </ac:spMkLst>
        </pc:spChg>
        <pc:spChg chg="add mod">
          <ac:chgData name="Sophie Chen" userId="cdb1acf6-afdb-4378-acf6-dc1b9f6901d6" providerId="ADAL" clId="{51BACCED-0D19-41E1-8DB9-45D2BF4672BE}" dt="2019-12-08T03:55:43.515" v="1972" actId="1076"/>
          <ac:spMkLst>
            <pc:docMk/>
            <pc:sldMk cId="4085643274" sldId="388"/>
            <ac:spMk id="28" creationId="{1E6E7DC9-8B4C-4D77-A0BF-B63DE112194E}"/>
          </ac:spMkLst>
        </pc:spChg>
        <pc:spChg chg="add mod">
          <ac:chgData name="Sophie Chen" userId="cdb1acf6-afdb-4378-acf6-dc1b9f6901d6" providerId="ADAL" clId="{51BACCED-0D19-41E1-8DB9-45D2BF4672BE}" dt="2019-12-08T03:49:10.717" v="1842" actId="164"/>
          <ac:spMkLst>
            <pc:docMk/>
            <pc:sldMk cId="4085643274" sldId="388"/>
            <ac:spMk id="29" creationId="{6D2B6080-7EEA-4FDD-90A8-B04144A6A3D5}"/>
          </ac:spMkLst>
        </pc:spChg>
        <pc:spChg chg="add mod">
          <ac:chgData name="Sophie Chen" userId="cdb1acf6-afdb-4378-acf6-dc1b9f6901d6" providerId="ADAL" clId="{51BACCED-0D19-41E1-8DB9-45D2BF4672BE}" dt="2019-12-08T03:49:10.717" v="1842" actId="164"/>
          <ac:spMkLst>
            <pc:docMk/>
            <pc:sldMk cId="4085643274" sldId="388"/>
            <ac:spMk id="30" creationId="{0AFFBB51-E958-49C3-A905-B3C72F394F5D}"/>
          </ac:spMkLst>
        </pc:spChg>
        <pc:spChg chg="add mod">
          <ac:chgData name="Sophie Chen" userId="cdb1acf6-afdb-4378-acf6-dc1b9f6901d6" providerId="ADAL" clId="{51BACCED-0D19-41E1-8DB9-45D2BF4672BE}" dt="2019-12-08T03:49:10.717" v="1842" actId="164"/>
          <ac:spMkLst>
            <pc:docMk/>
            <pc:sldMk cId="4085643274" sldId="388"/>
            <ac:spMk id="31" creationId="{BA89E314-6DF8-439E-AFD3-6BA6A42A3121}"/>
          </ac:spMkLst>
        </pc:spChg>
        <pc:spChg chg="add mod">
          <ac:chgData name="Sophie Chen" userId="cdb1acf6-afdb-4378-acf6-dc1b9f6901d6" providerId="ADAL" clId="{51BACCED-0D19-41E1-8DB9-45D2BF4672BE}" dt="2019-12-08T03:40:45.063" v="1763" actId="1076"/>
          <ac:spMkLst>
            <pc:docMk/>
            <pc:sldMk cId="4085643274" sldId="388"/>
            <ac:spMk id="39" creationId="{37A6BAC5-1104-4970-B2F8-B6012FF0A7CE}"/>
          </ac:spMkLst>
        </pc:spChg>
        <pc:spChg chg="add mod">
          <ac:chgData name="Sophie Chen" userId="cdb1acf6-afdb-4378-acf6-dc1b9f6901d6" providerId="ADAL" clId="{51BACCED-0D19-41E1-8DB9-45D2BF4672BE}" dt="2019-12-08T03:40:45.063" v="1763" actId="1076"/>
          <ac:spMkLst>
            <pc:docMk/>
            <pc:sldMk cId="4085643274" sldId="388"/>
            <ac:spMk id="40" creationId="{AA6447AA-D14F-477E-A908-802324472274}"/>
          </ac:spMkLst>
        </pc:spChg>
        <pc:spChg chg="add del">
          <ac:chgData name="Sophie Chen" userId="cdb1acf6-afdb-4378-acf6-dc1b9f6901d6" providerId="ADAL" clId="{51BACCED-0D19-41E1-8DB9-45D2BF4672BE}" dt="2019-12-08T03:37:48.696" v="1744"/>
          <ac:spMkLst>
            <pc:docMk/>
            <pc:sldMk cId="4085643274" sldId="388"/>
            <ac:spMk id="41" creationId="{9C7E9414-EC05-408D-8522-9803B39C6520}"/>
          </ac:spMkLst>
        </pc:spChg>
        <pc:spChg chg="add mod">
          <ac:chgData name="Sophie Chen" userId="cdb1acf6-afdb-4378-acf6-dc1b9f6901d6" providerId="ADAL" clId="{51BACCED-0D19-41E1-8DB9-45D2BF4672BE}" dt="2019-12-09T05:00:29.851" v="3553" actId="6549"/>
          <ac:spMkLst>
            <pc:docMk/>
            <pc:sldMk cId="4085643274" sldId="388"/>
            <ac:spMk id="42" creationId="{6F28B7C7-5A0D-4B89-B744-BB450E27940E}"/>
          </ac:spMkLst>
        </pc:spChg>
        <pc:spChg chg="add mod">
          <ac:chgData name="Sophie Chen" userId="cdb1acf6-afdb-4378-acf6-dc1b9f6901d6" providerId="ADAL" clId="{51BACCED-0D19-41E1-8DB9-45D2BF4672BE}" dt="2019-12-08T03:40:45.063" v="1763" actId="1076"/>
          <ac:spMkLst>
            <pc:docMk/>
            <pc:sldMk cId="4085643274" sldId="388"/>
            <ac:spMk id="43" creationId="{3EE0C627-BBCF-4F30-8633-1D18234C0150}"/>
          </ac:spMkLst>
        </pc:spChg>
        <pc:spChg chg="add del mod">
          <ac:chgData name="Sophie Chen" userId="cdb1acf6-afdb-4378-acf6-dc1b9f6901d6" providerId="ADAL" clId="{51BACCED-0D19-41E1-8DB9-45D2BF4672BE}" dt="2019-12-08T03:40:31.187" v="1762" actId="478"/>
          <ac:spMkLst>
            <pc:docMk/>
            <pc:sldMk cId="4085643274" sldId="388"/>
            <ac:spMk id="45" creationId="{396F512C-D97E-4C48-AFE5-B7DD77273B5F}"/>
          </ac:spMkLst>
        </pc:spChg>
        <pc:spChg chg="add mod">
          <ac:chgData name="Sophie Chen" userId="cdb1acf6-afdb-4378-acf6-dc1b9f6901d6" providerId="ADAL" clId="{51BACCED-0D19-41E1-8DB9-45D2BF4672BE}" dt="2019-12-08T03:49:38.356" v="1847" actId="164"/>
          <ac:spMkLst>
            <pc:docMk/>
            <pc:sldMk cId="4085643274" sldId="388"/>
            <ac:spMk id="46" creationId="{1419726A-D5C8-4761-AF38-F774FED4D45E}"/>
          </ac:spMkLst>
        </pc:spChg>
        <pc:spChg chg="add mod">
          <ac:chgData name="Sophie Chen" userId="cdb1acf6-afdb-4378-acf6-dc1b9f6901d6" providerId="ADAL" clId="{51BACCED-0D19-41E1-8DB9-45D2BF4672BE}" dt="2019-12-08T03:49:38.356" v="1847" actId="164"/>
          <ac:spMkLst>
            <pc:docMk/>
            <pc:sldMk cId="4085643274" sldId="388"/>
            <ac:spMk id="47" creationId="{6E66BECB-E314-4BEC-B043-4DCF7E4D52C6}"/>
          </ac:spMkLst>
        </pc:spChg>
        <pc:spChg chg="add mod">
          <ac:chgData name="Sophie Chen" userId="cdb1acf6-afdb-4378-acf6-dc1b9f6901d6" providerId="ADAL" clId="{51BACCED-0D19-41E1-8DB9-45D2BF4672BE}" dt="2019-12-08T03:54:50.829" v="1965" actId="207"/>
          <ac:spMkLst>
            <pc:docMk/>
            <pc:sldMk cId="4085643274" sldId="388"/>
            <ac:spMk id="51" creationId="{994C222D-B3CA-4D35-9437-F0D296C8FB65}"/>
          </ac:spMkLst>
        </pc:spChg>
        <pc:spChg chg="add mod">
          <ac:chgData name="Sophie Chen" userId="cdb1acf6-afdb-4378-acf6-dc1b9f6901d6" providerId="ADAL" clId="{51BACCED-0D19-41E1-8DB9-45D2BF4672BE}" dt="2019-12-08T03:49:38.356" v="1847" actId="164"/>
          <ac:spMkLst>
            <pc:docMk/>
            <pc:sldMk cId="4085643274" sldId="388"/>
            <ac:spMk id="52" creationId="{19FA8AEF-5FB2-4EB3-ACEA-3DB82BB61738}"/>
          </ac:spMkLst>
        </pc:spChg>
        <pc:spChg chg="add mod">
          <ac:chgData name="Sophie Chen" userId="cdb1acf6-afdb-4378-acf6-dc1b9f6901d6" providerId="ADAL" clId="{51BACCED-0D19-41E1-8DB9-45D2BF4672BE}" dt="2019-12-08T03:49:38.356" v="1847" actId="164"/>
          <ac:spMkLst>
            <pc:docMk/>
            <pc:sldMk cId="4085643274" sldId="388"/>
            <ac:spMk id="53" creationId="{69FE9959-13A7-4CCA-B5A2-7249FCA69EE9}"/>
          </ac:spMkLst>
        </pc:spChg>
        <pc:spChg chg="add mod">
          <ac:chgData name="Sophie Chen" userId="cdb1acf6-afdb-4378-acf6-dc1b9f6901d6" providerId="ADAL" clId="{51BACCED-0D19-41E1-8DB9-45D2BF4672BE}" dt="2019-12-08T03:49:38.356" v="1847" actId="164"/>
          <ac:spMkLst>
            <pc:docMk/>
            <pc:sldMk cId="4085643274" sldId="388"/>
            <ac:spMk id="54" creationId="{E5488CAD-3B0A-4580-95FB-AE77FDFCFF59}"/>
          </ac:spMkLst>
        </pc:spChg>
        <pc:spChg chg="add mod">
          <ac:chgData name="Sophie Chen" userId="cdb1acf6-afdb-4378-acf6-dc1b9f6901d6" providerId="ADAL" clId="{51BACCED-0D19-41E1-8DB9-45D2BF4672BE}" dt="2019-12-08T03:49:38.356" v="1847" actId="164"/>
          <ac:spMkLst>
            <pc:docMk/>
            <pc:sldMk cId="4085643274" sldId="388"/>
            <ac:spMk id="55" creationId="{D2F1C8C7-0ACE-4741-8061-D2AD764B98D6}"/>
          </ac:spMkLst>
        </pc:spChg>
        <pc:spChg chg="add mod">
          <ac:chgData name="Sophie Chen" userId="cdb1acf6-afdb-4378-acf6-dc1b9f6901d6" providerId="ADAL" clId="{51BACCED-0D19-41E1-8DB9-45D2BF4672BE}" dt="2019-12-09T05:01:10.793" v="3556" actId="1037"/>
          <ac:spMkLst>
            <pc:docMk/>
            <pc:sldMk cId="4085643274" sldId="388"/>
            <ac:spMk id="56" creationId="{F25CBDF1-73F9-4DCC-96F1-CC8A15E7E5E8}"/>
          </ac:spMkLst>
        </pc:spChg>
        <pc:spChg chg="add mod">
          <ac:chgData name="Sophie Chen" userId="cdb1acf6-afdb-4378-acf6-dc1b9f6901d6" providerId="ADAL" clId="{51BACCED-0D19-41E1-8DB9-45D2BF4672BE}" dt="2019-12-08T03:41:18.137" v="1767" actId="1076"/>
          <ac:spMkLst>
            <pc:docMk/>
            <pc:sldMk cId="4085643274" sldId="388"/>
            <ac:spMk id="57" creationId="{8718DE43-ED55-4737-8D79-53C43B05680F}"/>
          </ac:spMkLst>
        </pc:spChg>
        <pc:spChg chg="add mod">
          <ac:chgData name="Sophie Chen" userId="cdb1acf6-afdb-4378-acf6-dc1b9f6901d6" providerId="ADAL" clId="{51BACCED-0D19-41E1-8DB9-45D2BF4672BE}" dt="2019-12-09T05:01:13.379" v="3558" actId="1037"/>
          <ac:spMkLst>
            <pc:docMk/>
            <pc:sldMk cId="4085643274" sldId="388"/>
            <ac:spMk id="58" creationId="{73B00E10-1B82-48C8-A584-50E9BF49881B}"/>
          </ac:spMkLst>
        </pc:spChg>
        <pc:spChg chg="add mod">
          <ac:chgData name="Sophie Chen" userId="cdb1acf6-afdb-4378-acf6-dc1b9f6901d6" providerId="ADAL" clId="{51BACCED-0D19-41E1-8DB9-45D2BF4672BE}" dt="2019-12-08T03:40:52.084" v="1765" actId="1076"/>
          <ac:spMkLst>
            <pc:docMk/>
            <pc:sldMk cId="4085643274" sldId="388"/>
            <ac:spMk id="59" creationId="{96E4BC70-28DA-4AF0-8AC8-D1A26B942F39}"/>
          </ac:spMkLst>
        </pc:spChg>
        <pc:spChg chg="add mod">
          <ac:chgData name="Sophie Chen" userId="cdb1acf6-afdb-4378-acf6-dc1b9f6901d6" providerId="ADAL" clId="{51BACCED-0D19-41E1-8DB9-45D2BF4672BE}" dt="2019-12-09T03:06:51.760" v="3393" actId="1036"/>
          <ac:spMkLst>
            <pc:docMk/>
            <pc:sldMk cId="4085643274" sldId="388"/>
            <ac:spMk id="60" creationId="{D3537A23-2AE9-404A-83E4-4F41C091147F}"/>
          </ac:spMkLst>
        </pc:spChg>
        <pc:spChg chg="add mod">
          <ac:chgData name="Sophie Chen" userId="cdb1acf6-afdb-4378-acf6-dc1b9f6901d6" providerId="ADAL" clId="{51BACCED-0D19-41E1-8DB9-45D2BF4672BE}" dt="2019-12-09T03:07:22.766" v="3394" actId="207"/>
          <ac:spMkLst>
            <pc:docMk/>
            <pc:sldMk cId="4085643274" sldId="388"/>
            <ac:spMk id="63" creationId="{1FF34F97-C3C2-4B41-BB7F-27101FC7ED5E}"/>
          </ac:spMkLst>
        </pc:spChg>
        <pc:spChg chg="add mod">
          <ac:chgData name="Sophie Chen" userId="cdb1acf6-afdb-4378-acf6-dc1b9f6901d6" providerId="ADAL" clId="{51BACCED-0D19-41E1-8DB9-45D2BF4672BE}" dt="2019-12-09T03:07:25.015" v="3395" actId="207"/>
          <ac:spMkLst>
            <pc:docMk/>
            <pc:sldMk cId="4085643274" sldId="388"/>
            <ac:spMk id="64" creationId="{0A0EFD61-2237-48A0-913A-BD3977B7EBF4}"/>
          </ac:spMkLst>
        </pc:spChg>
        <pc:grpChg chg="add mod">
          <ac:chgData name="Sophie Chen" userId="cdb1acf6-afdb-4378-acf6-dc1b9f6901d6" providerId="ADAL" clId="{51BACCED-0D19-41E1-8DB9-45D2BF4672BE}" dt="2019-12-08T03:55:36.306" v="1967" actId="6549"/>
          <ac:grpSpMkLst>
            <pc:docMk/>
            <pc:sldMk cId="4085643274" sldId="388"/>
            <ac:grpSpMk id="61" creationId="{29419BC6-1547-4841-981B-25F52A664A3B}"/>
          </ac:grpSpMkLst>
        </pc:grpChg>
        <pc:grpChg chg="add mod">
          <ac:chgData name="Sophie Chen" userId="cdb1acf6-afdb-4378-acf6-dc1b9f6901d6" providerId="ADAL" clId="{51BACCED-0D19-41E1-8DB9-45D2BF4672BE}" dt="2019-12-08T03:49:38.356" v="1847" actId="164"/>
          <ac:grpSpMkLst>
            <pc:docMk/>
            <pc:sldMk cId="4085643274" sldId="388"/>
            <ac:grpSpMk id="62" creationId="{60BA024C-7AF9-4058-8484-D3A914BD3D7B}"/>
          </ac:grpSpMkLst>
        </pc:grpChg>
        <pc:picChg chg="del">
          <ac:chgData name="Sophie Chen" userId="cdb1acf6-afdb-4378-acf6-dc1b9f6901d6" providerId="ADAL" clId="{51BACCED-0D19-41E1-8DB9-45D2BF4672BE}" dt="2019-12-08T02:46:06.586" v="1020" actId="478"/>
          <ac:picMkLst>
            <pc:docMk/>
            <pc:sldMk cId="4085643274" sldId="388"/>
            <ac:picMk id="5" creationId="{6ED9C14F-8CEE-43CC-B455-5E97B5B6DEF3}"/>
          </ac:picMkLst>
        </pc:picChg>
        <pc:picChg chg="add del mod">
          <ac:chgData name="Sophie Chen" userId="cdb1acf6-afdb-4378-acf6-dc1b9f6901d6" providerId="ADAL" clId="{51BACCED-0D19-41E1-8DB9-45D2BF4672BE}" dt="2019-12-08T03:05:06.173" v="1301" actId="478"/>
          <ac:picMkLst>
            <pc:docMk/>
            <pc:sldMk cId="4085643274" sldId="388"/>
            <ac:picMk id="14" creationId="{A5B82741-C217-40DC-A0AF-707D38AAAEE7}"/>
          </ac:picMkLst>
        </pc:picChg>
        <pc:cxnChg chg="del">
          <ac:chgData name="Sophie Chen" userId="cdb1acf6-afdb-4378-acf6-dc1b9f6901d6" providerId="ADAL" clId="{51BACCED-0D19-41E1-8DB9-45D2BF4672BE}" dt="2019-12-08T03:17:38.849" v="1522" actId="478"/>
          <ac:cxnSpMkLst>
            <pc:docMk/>
            <pc:sldMk cId="4085643274" sldId="388"/>
            <ac:cxnSpMk id="12" creationId="{5698893C-3A4E-4E54-AAFC-67DA41147560}"/>
          </ac:cxnSpMkLst>
        </pc:cxnChg>
        <pc:cxnChg chg="del">
          <ac:chgData name="Sophie Chen" userId="cdb1acf6-afdb-4378-acf6-dc1b9f6901d6" providerId="ADAL" clId="{51BACCED-0D19-41E1-8DB9-45D2BF4672BE}" dt="2019-12-08T03:17:38.183" v="1521" actId="478"/>
          <ac:cxnSpMkLst>
            <pc:docMk/>
            <pc:sldMk cId="4085643274" sldId="388"/>
            <ac:cxnSpMk id="13" creationId="{3B3C3F53-1870-4DAA-9BEE-CF905FB78250}"/>
          </ac:cxnSpMkLst>
        </pc:cxnChg>
        <pc:cxnChg chg="add del">
          <ac:chgData name="Sophie Chen" userId="cdb1acf6-afdb-4378-acf6-dc1b9f6901d6" providerId="ADAL" clId="{51BACCED-0D19-41E1-8DB9-45D2BF4672BE}" dt="2019-12-08T03:18:08.291" v="1529" actId="478"/>
          <ac:cxnSpMkLst>
            <pc:docMk/>
            <pc:sldMk cId="4085643274" sldId="388"/>
            <ac:cxnSpMk id="15" creationId="{84520D83-F617-4F23-BE93-BF14CA40F1D9}"/>
          </ac:cxnSpMkLst>
        </pc:cxnChg>
        <pc:cxnChg chg="add del mod">
          <ac:chgData name="Sophie Chen" userId="cdb1acf6-afdb-4378-acf6-dc1b9f6901d6" providerId="ADAL" clId="{51BACCED-0D19-41E1-8DB9-45D2BF4672BE}" dt="2019-12-08T03:18:07.498" v="1528" actId="478"/>
          <ac:cxnSpMkLst>
            <pc:docMk/>
            <pc:sldMk cId="4085643274" sldId="388"/>
            <ac:cxnSpMk id="16" creationId="{858D34B3-B3C6-4239-A228-B00201BF59FE}"/>
          </ac:cxnSpMkLst>
        </pc:cxnChg>
        <pc:cxnChg chg="add del mod">
          <ac:chgData name="Sophie Chen" userId="cdb1acf6-afdb-4378-acf6-dc1b9f6901d6" providerId="ADAL" clId="{51BACCED-0D19-41E1-8DB9-45D2BF4672BE}" dt="2019-12-08T03:22:05.294" v="1557" actId="11529"/>
          <ac:cxnSpMkLst>
            <pc:docMk/>
            <pc:sldMk cId="4085643274" sldId="388"/>
            <ac:cxnSpMk id="18" creationId="{FCFC05AD-3773-4181-93CD-634A0E4B8A42}"/>
          </ac:cxnSpMkLst>
        </pc:cxnChg>
        <pc:cxnChg chg="add mod">
          <ac:chgData name="Sophie Chen" userId="cdb1acf6-afdb-4378-acf6-dc1b9f6901d6" providerId="ADAL" clId="{51BACCED-0D19-41E1-8DB9-45D2BF4672BE}" dt="2019-12-08T03:49:10.717" v="1842" actId="164"/>
          <ac:cxnSpMkLst>
            <pc:docMk/>
            <pc:sldMk cId="4085643274" sldId="388"/>
            <ac:cxnSpMk id="20" creationId="{1B71EAFF-1F1A-43B7-91CD-2644879E167D}"/>
          </ac:cxnSpMkLst>
        </pc:cxnChg>
        <pc:cxnChg chg="add mod">
          <ac:chgData name="Sophie Chen" userId="cdb1acf6-afdb-4378-acf6-dc1b9f6901d6" providerId="ADAL" clId="{51BACCED-0D19-41E1-8DB9-45D2BF4672BE}" dt="2019-12-08T03:49:10.717" v="1842" actId="164"/>
          <ac:cxnSpMkLst>
            <pc:docMk/>
            <pc:sldMk cId="4085643274" sldId="388"/>
            <ac:cxnSpMk id="21" creationId="{46657B13-EE5C-4382-92F5-4CA702AE814B}"/>
          </ac:cxnSpMkLst>
        </pc:cxnChg>
        <pc:cxnChg chg="add del mod">
          <ac:chgData name="Sophie Chen" userId="cdb1acf6-afdb-4378-acf6-dc1b9f6901d6" providerId="ADAL" clId="{51BACCED-0D19-41E1-8DB9-45D2BF4672BE}" dt="2019-12-08T03:49:10.717" v="1842" actId="164"/>
          <ac:cxnSpMkLst>
            <pc:docMk/>
            <pc:sldMk cId="4085643274" sldId="388"/>
            <ac:cxnSpMk id="22" creationId="{77EB1E3D-F4F8-4FD2-B942-67FCA09D1374}"/>
          </ac:cxnSpMkLst>
        </pc:cxnChg>
        <pc:cxnChg chg="add mod">
          <ac:chgData name="Sophie Chen" userId="cdb1acf6-afdb-4378-acf6-dc1b9f6901d6" providerId="ADAL" clId="{51BACCED-0D19-41E1-8DB9-45D2BF4672BE}" dt="2019-12-08T03:49:38.356" v="1847" actId="164"/>
          <ac:cxnSpMkLst>
            <pc:docMk/>
            <pc:sldMk cId="4085643274" sldId="388"/>
            <ac:cxnSpMk id="48" creationId="{998BEFBB-5CA6-499A-A733-F9152B7A4FA1}"/>
          </ac:cxnSpMkLst>
        </pc:cxnChg>
        <pc:cxnChg chg="add mod">
          <ac:chgData name="Sophie Chen" userId="cdb1acf6-afdb-4378-acf6-dc1b9f6901d6" providerId="ADAL" clId="{51BACCED-0D19-41E1-8DB9-45D2BF4672BE}" dt="2019-12-08T03:49:38.356" v="1847" actId="164"/>
          <ac:cxnSpMkLst>
            <pc:docMk/>
            <pc:sldMk cId="4085643274" sldId="388"/>
            <ac:cxnSpMk id="49" creationId="{E93A8B8C-1D8F-4175-954E-E05180454CB2}"/>
          </ac:cxnSpMkLst>
        </pc:cxnChg>
        <pc:cxnChg chg="add mod">
          <ac:chgData name="Sophie Chen" userId="cdb1acf6-afdb-4378-acf6-dc1b9f6901d6" providerId="ADAL" clId="{51BACCED-0D19-41E1-8DB9-45D2BF4672BE}" dt="2019-12-08T03:49:38.356" v="1847" actId="164"/>
          <ac:cxnSpMkLst>
            <pc:docMk/>
            <pc:sldMk cId="4085643274" sldId="388"/>
            <ac:cxnSpMk id="50" creationId="{C6C3B3EC-1D76-4385-8A5E-D95EAF9CBCEF}"/>
          </ac:cxnSpMkLst>
        </pc:cxnChg>
      </pc:sldChg>
      <pc:sldChg chg="delSp modSp add del">
        <pc:chgData name="Sophie Chen" userId="cdb1acf6-afdb-4378-acf6-dc1b9f6901d6" providerId="ADAL" clId="{51BACCED-0D19-41E1-8DB9-45D2BF4672BE}" dt="2019-12-09T03:01:53.971" v="3258" actId="47"/>
        <pc:sldMkLst>
          <pc:docMk/>
          <pc:sldMk cId="492213289" sldId="389"/>
        </pc:sldMkLst>
        <pc:spChg chg="mod">
          <ac:chgData name="Sophie Chen" userId="cdb1acf6-afdb-4378-acf6-dc1b9f6901d6" providerId="ADAL" clId="{51BACCED-0D19-41E1-8DB9-45D2BF4672BE}" dt="2019-12-09T02:19:47.794" v="2423" actId="14100"/>
          <ac:spMkLst>
            <pc:docMk/>
            <pc:sldMk cId="492213289" sldId="389"/>
            <ac:spMk id="2" creationId="{255CAAFF-7C82-4325-8B7D-9E4E9C0A576D}"/>
          </ac:spMkLst>
        </pc:spChg>
        <pc:spChg chg="del">
          <ac:chgData name="Sophie Chen" userId="cdb1acf6-afdb-4378-acf6-dc1b9f6901d6" providerId="ADAL" clId="{51BACCED-0D19-41E1-8DB9-45D2BF4672BE}" dt="2019-12-09T02:19:51.582" v="2424" actId="478"/>
          <ac:spMkLst>
            <pc:docMk/>
            <pc:sldMk cId="492213289" sldId="389"/>
            <ac:spMk id="3" creationId="{A81C8C4B-82BE-49C5-9A16-8D6ACBC1DA62}"/>
          </ac:spMkLst>
        </pc:spChg>
        <pc:spChg chg="del">
          <ac:chgData name="Sophie Chen" userId="cdb1acf6-afdb-4378-acf6-dc1b9f6901d6" providerId="ADAL" clId="{51BACCED-0D19-41E1-8DB9-45D2BF4672BE}" dt="2019-12-09T02:19:56.246" v="2425" actId="478"/>
          <ac:spMkLst>
            <pc:docMk/>
            <pc:sldMk cId="492213289" sldId="389"/>
            <ac:spMk id="4" creationId="{D28FB5F5-0C65-412A-B53C-2749F68F9720}"/>
          </ac:spMkLst>
        </pc:spChg>
      </pc:sldChg>
      <pc:sldChg chg="delSp add del">
        <pc:chgData name="Sophie Chen" userId="cdb1acf6-afdb-4378-acf6-dc1b9f6901d6" providerId="ADAL" clId="{51BACCED-0D19-41E1-8DB9-45D2BF4672BE}" dt="2019-12-09T02:25:00.700" v="2569" actId="47"/>
        <pc:sldMkLst>
          <pc:docMk/>
          <pc:sldMk cId="3453558838" sldId="390"/>
        </pc:sldMkLst>
        <pc:grpChg chg="del">
          <ac:chgData name="Sophie Chen" userId="cdb1acf6-afdb-4378-acf6-dc1b9f6901d6" providerId="ADAL" clId="{51BACCED-0D19-41E1-8DB9-45D2BF4672BE}" dt="2019-12-09T02:24:35.992" v="2562"/>
          <ac:grpSpMkLst>
            <pc:docMk/>
            <pc:sldMk cId="3453558838" sldId="390"/>
            <ac:grpSpMk id="3" creationId="{FBE07D11-8A37-4A79-B3E8-62C8098D96DF}"/>
          </ac:grpSpMkLst>
        </pc:grpChg>
        <pc:grpChg chg="del">
          <ac:chgData name="Sophie Chen" userId="cdb1acf6-afdb-4378-acf6-dc1b9f6901d6" providerId="ADAL" clId="{51BACCED-0D19-41E1-8DB9-45D2BF4672BE}" dt="2019-12-09T02:24:35.992" v="2562"/>
          <ac:grpSpMkLst>
            <pc:docMk/>
            <pc:sldMk cId="3453558838" sldId="390"/>
            <ac:grpSpMk id="5" creationId="{F136EDA3-6DDB-4260-BE78-BE5841DDBEAC}"/>
          </ac:grpSpMkLst>
        </pc:grpChg>
        <pc:grpChg chg="del">
          <ac:chgData name="Sophie Chen" userId="cdb1acf6-afdb-4378-acf6-dc1b9f6901d6" providerId="ADAL" clId="{51BACCED-0D19-41E1-8DB9-45D2BF4672BE}" dt="2019-12-09T02:24:35.992" v="2562"/>
          <ac:grpSpMkLst>
            <pc:docMk/>
            <pc:sldMk cId="3453558838" sldId="390"/>
            <ac:grpSpMk id="6" creationId="{D7324F3C-10C9-4F2C-A081-A7EE86C72DA2}"/>
          </ac:grpSpMkLst>
        </pc:grpChg>
        <pc:grpChg chg="del">
          <ac:chgData name="Sophie Chen" userId="cdb1acf6-afdb-4378-acf6-dc1b9f6901d6" providerId="ADAL" clId="{51BACCED-0D19-41E1-8DB9-45D2BF4672BE}" dt="2019-12-09T02:24:23.879" v="2558"/>
          <ac:grpSpMkLst>
            <pc:docMk/>
            <pc:sldMk cId="3453558838" sldId="390"/>
            <ac:grpSpMk id="22" creationId="{B2CC810D-C98D-4C9F-B6D8-95873DB1E472}"/>
          </ac:grpSpMkLst>
        </pc:grpChg>
      </pc:sldChg>
      <pc:sldChg chg="delSp add del">
        <pc:chgData name="Sophie Chen" userId="cdb1acf6-afdb-4378-acf6-dc1b9f6901d6" providerId="ADAL" clId="{51BACCED-0D19-41E1-8DB9-45D2BF4672BE}" dt="2019-12-09T02:27:40.428" v="2577" actId="47"/>
        <pc:sldMkLst>
          <pc:docMk/>
          <pc:sldMk cId="3635833271" sldId="393"/>
        </pc:sldMkLst>
        <pc:spChg chg="del">
          <ac:chgData name="Sophie Chen" userId="cdb1acf6-afdb-4378-acf6-dc1b9f6901d6" providerId="ADAL" clId="{51BACCED-0D19-41E1-8DB9-45D2BF4672BE}" dt="2019-12-09T02:25:07.176" v="2570"/>
          <ac:spMkLst>
            <pc:docMk/>
            <pc:sldMk cId="3635833271" sldId="393"/>
            <ac:spMk id="21" creationId="{29B6D96C-E980-4F40-B691-7D47BC09EDC2}"/>
          </ac:spMkLst>
        </pc:spChg>
        <pc:grpChg chg="del">
          <ac:chgData name="Sophie Chen" userId="cdb1acf6-afdb-4378-acf6-dc1b9f6901d6" providerId="ADAL" clId="{51BACCED-0D19-41E1-8DB9-45D2BF4672BE}" dt="2019-12-09T02:24:47.765" v="2565"/>
          <ac:grpSpMkLst>
            <pc:docMk/>
            <pc:sldMk cId="3635833271" sldId="393"/>
            <ac:grpSpMk id="22" creationId="{B2CC810D-C98D-4C9F-B6D8-95873DB1E472}"/>
          </ac:grpSpMkLst>
        </pc:grpChg>
      </pc:sldChg>
      <pc:sldChg chg="addSp delSp modSp add modAnim">
        <pc:chgData name="Sophie Chen" userId="cdb1acf6-afdb-4378-acf6-dc1b9f6901d6" providerId="ADAL" clId="{51BACCED-0D19-41E1-8DB9-45D2BF4672BE}" dt="2019-12-09T03:01:21.274" v="3257" actId="14100"/>
        <pc:sldMkLst>
          <pc:docMk/>
          <pc:sldMk cId="802648291" sldId="394"/>
        </pc:sldMkLst>
        <pc:spChg chg="mod">
          <ac:chgData name="Sophie Chen" userId="cdb1acf6-afdb-4378-acf6-dc1b9f6901d6" providerId="ADAL" clId="{51BACCED-0D19-41E1-8DB9-45D2BF4672BE}" dt="2019-12-09T03:01:21.274" v="3257" actId="14100"/>
          <ac:spMkLst>
            <pc:docMk/>
            <pc:sldMk cId="802648291" sldId="394"/>
            <ac:spMk id="2" creationId="{CDE77ABF-4346-4141-B954-D0C445D7FE7F}"/>
          </ac:spMkLst>
        </pc:spChg>
        <pc:spChg chg="del">
          <ac:chgData name="Sophie Chen" userId="cdb1acf6-afdb-4378-acf6-dc1b9f6901d6" providerId="ADAL" clId="{51BACCED-0D19-41E1-8DB9-45D2BF4672BE}" dt="2019-12-09T02:29:36.262" v="2677" actId="478"/>
          <ac:spMkLst>
            <pc:docMk/>
            <pc:sldMk cId="802648291" sldId="394"/>
            <ac:spMk id="3" creationId="{BB160474-A0BB-1945-AEAC-D2306DD9AC83}"/>
          </ac:spMkLst>
        </pc:spChg>
        <pc:spChg chg="del">
          <ac:chgData name="Sophie Chen" userId="cdb1acf6-afdb-4378-acf6-dc1b9f6901d6" providerId="ADAL" clId="{51BACCED-0D19-41E1-8DB9-45D2BF4672BE}" dt="2019-12-09T02:55:46.430" v="3046" actId="478"/>
          <ac:spMkLst>
            <pc:docMk/>
            <pc:sldMk cId="802648291" sldId="394"/>
            <ac:spMk id="4" creationId="{EC512D25-1385-8B41-9841-49840943422F}"/>
          </ac:spMkLst>
        </pc:spChg>
        <pc:spChg chg="mod topLvl">
          <ac:chgData name="Sophie Chen" userId="cdb1acf6-afdb-4378-acf6-dc1b9f6901d6" providerId="ADAL" clId="{51BACCED-0D19-41E1-8DB9-45D2BF4672BE}" dt="2019-12-09T02:57:05.167" v="3100" actId="1076"/>
          <ac:spMkLst>
            <pc:docMk/>
            <pc:sldMk cId="802648291" sldId="394"/>
            <ac:spMk id="9" creationId="{11271E63-3502-4962-AC27-2118E5DD8CAC}"/>
          </ac:spMkLst>
        </pc:spChg>
        <pc:spChg chg="mod topLvl">
          <ac:chgData name="Sophie Chen" userId="cdb1acf6-afdb-4378-acf6-dc1b9f6901d6" providerId="ADAL" clId="{51BACCED-0D19-41E1-8DB9-45D2BF4672BE}" dt="2019-12-09T02:41:00.064" v="2918" actId="1038"/>
          <ac:spMkLst>
            <pc:docMk/>
            <pc:sldMk cId="802648291" sldId="394"/>
            <ac:spMk id="10" creationId="{3AF75624-4355-4A86-B013-7B97E668C746}"/>
          </ac:spMkLst>
        </pc:spChg>
        <pc:spChg chg="mod topLvl">
          <ac:chgData name="Sophie Chen" userId="cdb1acf6-afdb-4378-acf6-dc1b9f6901d6" providerId="ADAL" clId="{51BACCED-0D19-41E1-8DB9-45D2BF4672BE}" dt="2019-12-09T02:41:00.064" v="2918" actId="1038"/>
          <ac:spMkLst>
            <pc:docMk/>
            <pc:sldMk cId="802648291" sldId="394"/>
            <ac:spMk id="11" creationId="{5BA86483-7DC6-40EC-BDB7-98DD8D0A6654}"/>
          </ac:spMkLst>
        </pc:spChg>
        <pc:spChg chg="mod topLvl">
          <ac:chgData name="Sophie Chen" userId="cdb1acf6-afdb-4378-acf6-dc1b9f6901d6" providerId="ADAL" clId="{51BACCED-0D19-41E1-8DB9-45D2BF4672BE}" dt="2019-12-09T02:41:00.064" v="2918" actId="1038"/>
          <ac:spMkLst>
            <pc:docMk/>
            <pc:sldMk cId="802648291" sldId="394"/>
            <ac:spMk id="12" creationId="{6461F410-0967-4159-B20B-CBA948FABA84}"/>
          </ac:spMkLst>
        </pc:spChg>
        <pc:spChg chg="mod topLvl">
          <ac:chgData name="Sophie Chen" userId="cdb1acf6-afdb-4378-acf6-dc1b9f6901d6" providerId="ADAL" clId="{51BACCED-0D19-41E1-8DB9-45D2BF4672BE}" dt="2019-12-09T02:41:00.064" v="2918" actId="1038"/>
          <ac:spMkLst>
            <pc:docMk/>
            <pc:sldMk cId="802648291" sldId="394"/>
            <ac:spMk id="13" creationId="{E050B0B7-B3E0-42F6-9DB0-B45510CABC98}"/>
          </ac:spMkLst>
        </pc:spChg>
        <pc:spChg chg="mod topLvl">
          <ac:chgData name="Sophie Chen" userId="cdb1acf6-afdb-4378-acf6-dc1b9f6901d6" providerId="ADAL" clId="{51BACCED-0D19-41E1-8DB9-45D2BF4672BE}" dt="2019-12-09T02:54:18.876" v="3029" actId="20577"/>
          <ac:spMkLst>
            <pc:docMk/>
            <pc:sldMk cId="802648291" sldId="394"/>
            <ac:spMk id="14" creationId="{CB291AFF-43DF-4EEF-A0B2-EDD5F684D33C}"/>
          </ac:spMkLst>
        </pc:spChg>
        <pc:spChg chg="del topLvl">
          <ac:chgData name="Sophie Chen" userId="cdb1acf6-afdb-4378-acf6-dc1b9f6901d6" providerId="ADAL" clId="{51BACCED-0D19-41E1-8DB9-45D2BF4672BE}" dt="2019-12-09T02:29:48.644" v="2683" actId="478"/>
          <ac:spMkLst>
            <pc:docMk/>
            <pc:sldMk cId="802648291" sldId="394"/>
            <ac:spMk id="16" creationId="{F047988D-6FF6-499F-B1DC-68E4AF439188}"/>
          </ac:spMkLst>
        </pc:spChg>
        <pc:spChg chg="del mod topLvl">
          <ac:chgData name="Sophie Chen" userId="cdb1acf6-afdb-4378-acf6-dc1b9f6901d6" providerId="ADAL" clId="{51BACCED-0D19-41E1-8DB9-45D2BF4672BE}" dt="2019-12-09T02:29:47.094" v="2682" actId="478"/>
          <ac:spMkLst>
            <pc:docMk/>
            <pc:sldMk cId="802648291" sldId="394"/>
            <ac:spMk id="17" creationId="{B2CD1F25-9DDC-4B67-AC54-21D6DCA0A24B}"/>
          </ac:spMkLst>
        </pc:spChg>
        <pc:spChg chg="del topLvl">
          <ac:chgData name="Sophie Chen" userId="cdb1acf6-afdb-4378-acf6-dc1b9f6901d6" providerId="ADAL" clId="{51BACCED-0D19-41E1-8DB9-45D2BF4672BE}" dt="2019-12-09T02:29:48.644" v="2683" actId="478"/>
          <ac:spMkLst>
            <pc:docMk/>
            <pc:sldMk cId="802648291" sldId="394"/>
            <ac:spMk id="19" creationId="{EF578E54-7926-4DF5-A52C-6F2E8988F5CE}"/>
          </ac:spMkLst>
        </pc:spChg>
        <pc:spChg chg="del topLvl">
          <ac:chgData name="Sophie Chen" userId="cdb1acf6-afdb-4378-acf6-dc1b9f6901d6" providerId="ADAL" clId="{51BACCED-0D19-41E1-8DB9-45D2BF4672BE}" dt="2019-12-09T02:29:45.747" v="2681" actId="478"/>
          <ac:spMkLst>
            <pc:docMk/>
            <pc:sldMk cId="802648291" sldId="394"/>
            <ac:spMk id="20" creationId="{822E353C-EA1D-4D02-88C1-17BE80AAA1FB}"/>
          </ac:spMkLst>
        </pc:spChg>
        <pc:spChg chg="del topLvl">
          <ac:chgData name="Sophie Chen" userId="cdb1acf6-afdb-4378-acf6-dc1b9f6901d6" providerId="ADAL" clId="{51BACCED-0D19-41E1-8DB9-45D2BF4672BE}" dt="2019-12-09T02:29:48.644" v="2683" actId="478"/>
          <ac:spMkLst>
            <pc:docMk/>
            <pc:sldMk cId="802648291" sldId="394"/>
            <ac:spMk id="22" creationId="{7BE2344A-8DDE-4E65-9FF8-74B0BEB67ED4}"/>
          </ac:spMkLst>
        </pc:spChg>
        <pc:spChg chg="del topLvl">
          <ac:chgData name="Sophie Chen" userId="cdb1acf6-afdb-4378-acf6-dc1b9f6901d6" providerId="ADAL" clId="{51BACCED-0D19-41E1-8DB9-45D2BF4672BE}" dt="2019-12-09T02:29:44.201" v="2680" actId="478"/>
          <ac:spMkLst>
            <pc:docMk/>
            <pc:sldMk cId="802648291" sldId="394"/>
            <ac:spMk id="23" creationId="{466AB52C-7861-4591-BD2D-E599272EE9D3}"/>
          </ac:spMkLst>
        </pc:spChg>
        <pc:spChg chg="del mod">
          <ac:chgData name="Sophie Chen" userId="cdb1acf6-afdb-4378-acf6-dc1b9f6901d6" providerId="ADAL" clId="{51BACCED-0D19-41E1-8DB9-45D2BF4672BE}" dt="2019-12-09T02:53:16.188" v="2992"/>
          <ac:spMkLst>
            <pc:docMk/>
            <pc:sldMk cId="802648291" sldId="394"/>
            <ac:spMk id="25" creationId="{6487E56E-06F7-4C02-B67C-F00D664DBC8D}"/>
          </ac:spMkLst>
        </pc:spChg>
        <pc:spChg chg="mod">
          <ac:chgData name="Sophie Chen" userId="cdb1acf6-afdb-4378-acf6-dc1b9f6901d6" providerId="ADAL" clId="{51BACCED-0D19-41E1-8DB9-45D2BF4672BE}" dt="2019-12-09T02:52:56.568" v="2991" actId="14100"/>
          <ac:spMkLst>
            <pc:docMk/>
            <pc:sldMk cId="802648291" sldId="394"/>
            <ac:spMk id="26" creationId="{DBC9E2C5-5786-444F-8F17-7BFE465004C1}"/>
          </ac:spMkLst>
        </pc:spChg>
        <pc:spChg chg="del mod">
          <ac:chgData name="Sophie Chen" userId="cdb1acf6-afdb-4378-acf6-dc1b9f6901d6" providerId="ADAL" clId="{51BACCED-0D19-41E1-8DB9-45D2BF4672BE}" dt="2019-12-09T02:53:34.569" v="2999"/>
          <ac:spMkLst>
            <pc:docMk/>
            <pc:sldMk cId="802648291" sldId="394"/>
            <ac:spMk id="27" creationId="{6613A1C3-7AA7-41FC-BEB3-F460A7EDA009}"/>
          </ac:spMkLst>
        </pc:spChg>
        <pc:spChg chg="mod">
          <ac:chgData name="Sophie Chen" userId="cdb1acf6-afdb-4378-acf6-dc1b9f6901d6" providerId="ADAL" clId="{51BACCED-0D19-41E1-8DB9-45D2BF4672BE}" dt="2019-12-09T02:53:48.240" v="3019" actId="6549"/>
          <ac:spMkLst>
            <pc:docMk/>
            <pc:sldMk cId="802648291" sldId="394"/>
            <ac:spMk id="28" creationId="{3D6FB7F4-E031-4754-8A8C-35C66D7F584C}"/>
          </ac:spMkLst>
        </pc:spChg>
        <pc:spChg chg="add mod">
          <ac:chgData name="Sophie Chen" userId="cdb1acf6-afdb-4378-acf6-dc1b9f6901d6" providerId="ADAL" clId="{51BACCED-0D19-41E1-8DB9-45D2BF4672BE}" dt="2019-12-09T02:44:37.921" v="2933" actId="1076"/>
          <ac:spMkLst>
            <pc:docMk/>
            <pc:sldMk cId="802648291" sldId="394"/>
            <ac:spMk id="29" creationId="{CD8C9537-E398-4CB3-BC08-30E524F544BE}"/>
          </ac:spMkLst>
        </pc:spChg>
        <pc:spChg chg="add del mod">
          <ac:chgData name="Sophie Chen" userId="cdb1acf6-afdb-4378-acf6-dc1b9f6901d6" providerId="ADAL" clId="{51BACCED-0D19-41E1-8DB9-45D2BF4672BE}" dt="2019-12-09T02:29:38.258" v="2678" actId="478"/>
          <ac:spMkLst>
            <pc:docMk/>
            <pc:sldMk cId="802648291" sldId="394"/>
            <ac:spMk id="32" creationId="{08134F49-90DF-4851-A0C0-0E9E145C8BF6}"/>
          </ac:spMkLst>
        </pc:spChg>
        <pc:spChg chg="add mod">
          <ac:chgData name="Sophie Chen" userId="cdb1acf6-afdb-4378-acf6-dc1b9f6901d6" providerId="ADAL" clId="{51BACCED-0D19-41E1-8DB9-45D2BF4672BE}" dt="2019-12-09T02:55:23.080" v="3044" actId="1076"/>
          <ac:spMkLst>
            <pc:docMk/>
            <pc:sldMk cId="802648291" sldId="394"/>
            <ac:spMk id="37" creationId="{FFC1BD8B-0F68-46DD-9F32-79D6977A7474}"/>
          </ac:spMkLst>
        </pc:spChg>
        <pc:spChg chg="add mod">
          <ac:chgData name="Sophie Chen" userId="cdb1acf6-afdb-4378-acf6-dc1b9f6901d6" providerId="ADAL" clId="{51BACCED-0D19-41E1-8DB9-45D2BF4672BE}" dt="2019-12-09T02:55:58.528" v="3048" actId="1076"/>
          <ac:spMkLst>
            <pc:docMk/>
            <pc:sldMk cId="802648291" sldId="394"/>
            <ac:spMk id="38" creationId="{B9BDBD55-5D82-4F3D-8122-1ACABC94AFE9}"/>
          </ac:spMkLst>
        </pc:spChg>
        <pc:spChg chg="mod">
          <ac:chgData name="Sophie Chen" userId="cdb1acf6-afdb-4378-acf6-dc1b9f6901d6" providerId="ADAL" clId="{51BACCED-0D19-41E1-8DB9-45D2BF4672BE}" dt="2019-12-09T03:00:18.945" v="3233" actId="20577"/>
          <ac:spMkLst>
            <pc:docMk/>
            <pc:sldMk cId="802648291" sldId="394"/>
            <ac:spMk id="41" creationId="{309B9CEE-02C4-479F-8393-EB0224382A32}"/>
          </ac:spMkLst>
        </pc:spChg>
        <pc:spChg chg="add del mod">
          <ac:chgData name="Sophie Chen" userId="cdb1acf6-afdb-4378-acf6-dc1b9f6901d6" providerId="ADAL" clId="{51BACCED-0D19-41E1-8DB9-45D2BF4672BE}" dt="2019-12-09T02:55:48.831" v="3047" actId="478"/>
          <ac:spMkLst>
            <pc:docMk/>
            <pc:sldMk cId="802648291" sldId="394"/>
            <ac:spMk id="43" creationId="{CBE08CAA-64C5-45BC-9EB1-6AB0414353C6}"/>
          </ac:spMkLst>
        </pc:spChg>
        <pc:grpChg chg="add del mod">
          <ac:chgData name="Sophie Chen" userId="cdb1acf6-afdb-4378-acf6-dc1b9f6901d6" providerId="ADAL" clId="{51BACCED-0D19-41E1-8DB9-45D2BF4672BE}" dt="2019-12-09T02:30:08.509" v="2684" actId="165"/>
          <ac:grpSpMkLst>
            <pc:docMk/>
            <pc:sldMk cId="802648291" sldId="394"/>
            <ac:grpSpMk id="8" creationId="{49B35D21-EFA3-403A-BCD0-09DC1F2E374A}"/>
          </ac:grpSpMkLst>
        </pc:grpChg>
        <pc:grpChg chg="add del mod">
          <ac:chgData name="Sophie Chen" userId="cdb1acf6-afdb-4378-acf6-dc1b9f6901d6" providerId="ADAL" clId="{51BACCED-0D19-41E1-8DB9-45D2BF4672BE}" dt="2019-12-09T02:29:47.094" v="2682" actId="478"/>
          <ac:grpSpMkLst>
            <pc:docMk/>
            <pc:sldMk cId="802648291" sldId="394"/>
            <ac:grpSpMk id="15" creationId="{16D355EE-881A-4C32-8286-B3957DACA568}"/>
          </ac:grpSpMkLst>
        </pc:grpChg>
        <pc:grpChg chg="add del mod">
          <ac:chgData name="Sophie Chen" userId="cdb1acf6-afdb-4378-acf6-dc1b9f6901d6" providerId="ADAL" clId="{51BACCED-0D19-41E1-8DB9-45D2BF4672BE}" dt="2019-12-09T02:29:45.747" v="2681" actId="478"/>
          <ac:grpSpMkLst>
            <pc:docMk/>
            <pc:sldMk cId="802648291" sldId="394"/>
            <ac:grpSpMk id="18" creationId="{91C56979-2903-4FA8-AE44-7801EEDD90A9}"/>
          </ac:grpSpMkLst>
        </pc:grpChg>
        <pc:grpChg chg="add del mod">
          <ac:chgData name="Sophie Chen" userId="cdb1acf6-afdb-4378-acf6-dc1b9f6901d6" providerId="ADAL" clId="{51BACCED-0D19-41E1-8DB9-45D2BF4672BE}" dt="2019-12-09T02:29:44.201" v="2680" actId="478"/>
          <ac:grpSpMkLst>
            <pc:docMk/>
            <pc:sldMk cId="802648291" sldId="394"/>
            <ac:grpSpMk id="21" creationId="{6E28F8CD-4374-4BB2-84FD-F8E0471A310D}"/>
          </ac:grpSpMkLst>
        </pc:grpChg>
        <pc:grpChg chg="add del mod">
          <ac:chgData name="Sophie Chen" userId="cdb1acf6-afdb-4378-acf6-dc1b9f6901d6" providerId="ADAL" clId="{51BACCED-0D19-41E1-8DB9-45D2BF4672BE}" dt="2019-12-09T02:54:43.925" v="3035"/>
          <ac:grpSpMkLst>
            <pc:docMk/>
            <pc:sldMk cId="802648291" sldId="394"/>
            <ac:grpSpMk id="24" creationId="{88C61BC3-1378-4933-BF5A-A21DCB8DFC7A}"/>
          </ac:grpSpMkLst>
        </pc:grpChg>
        <pc:grpChg chg="add del mod">
          <ac:chgData name="Sophie Chen" userId="cdb1acf6-afdb-4378-acf6-dc1b9f6901d6" providerId="ADAL" clId="{51BACCED-0D19-41E1-8DB9-45D2BF4672BE}" dt="2019-12-09T02:50:55.816" v="2956" actId="478"/>
          <ac:grpSpMkLst>
            <pc:docMk/>
            <pc:sldMk cId="802648291" sldId="394"/>
            <ac:grpSpMk id="36" creationId="{E4FF6ABE-9695-49CB-9AA5-56A1ECC90FCE}"/>
          </ac:grpSpMkLst>
        </pc:grpChg>
        <pc:grpChg chg="add mod">
          <ac:chgData name="Sophie Chen" userId="cdb1acf6-afdb-4378-acf6-dc1b9f6901d6" providerId="ADAL" clId="{51BACCED-0D19-41E1-8DB9-45D2BF4672BE}" dt="2019-12-09T02:56:05.673" v="3049" actId="1076"/>
          <ac:grpSpMkLst>
            <pc:docMk/>
            <pc:sldMk cId="802648291" sldId="394"/>
            <ac:grpSpMk id="39" creationId="{14E32C14-7632-453C-8F76-C2663E6C6267}"/>
          </ac:grpSpMkLst>
        </pc:grpChg>
        <pc:graphicFrameChg chg="add del mod">
          <ac:chgData name="Sophie Chen" userId="cdb1acf6-afdb-4378-acf6-dc1b9f6901d6" providerId="ADAL" clId="{51BACCED-0D19-41E1-8DB9-45D2BF4672BE}" dt="2019-12-09T02:27:48.058" v="2579" actId="478"/>
          <ac:graphicFrameMkLst>
            <pc:docMk/>
            <pc:sldMk cId="802648291" sldId="394"/>
            <ac:graphicFrameMk id="30" creationId="{EDD0483B-D7D8-4314-B39B-381F13FB7607}"/>
          </ac:graphicFrameMkLst>
        </pc:graphicFrameChg>
        <pc:picChg chg="del">
          <ac:chgData name="Sophie Chen" userId="cdb1acf6-afdb-4378-acf6-dc1b9f6901d6" providerId="ADAL" clId="{51BACCED-0D19-41E1-8DB9-45D2BF4672BE}" dt="2019-12-09T02:23:01.589" v="2444" actId="478"/>
          <ac:picMkLst>
            <pc:docMk/>
            <pc:sldMk cId="802648291" sldId="394"/>
            <ac:picMk id="5" creationId="{D97A5D12-DD1A-4E21-B027-963C390203F1}"/>
          </ac:picMkLst>
        </pc:picChg>
        <pc:picChg chg="del">
          <ac:chgData name="Sophie Chen" userId="cdb1acf6-afdb-4378-acf6-dc1b9f6901d6" providerId="ADAL" clId="{51BACCED-0D19-41E1-8DB9-45D2BF4672BE}" dt="2019-12-09T02:23:02.120" v="2445" actId="478"/>
          <ac:picMkLst>
            <pc:docMk/>
            <pc:sldMk cId="802648291" sldId="394"/>
            <ac:picMk id="6" creationId="{E8616F0E-479D-4652-8A9F-4B0B2967712F}"/>
          </ac:picMkLst>
        </pc:picChg>
        <pc:picChg chg="del">
          <ac:chgData name="Sophie Chen" userId="cdb1acf6-afdb-4378-acf6-dc1b9f6901d6" providerId="ADAL" clId="{51BACCED-0D19-41E1-8DB9-45D2BF4672BE}" dt="2019-12-09T02:23:02.560" v="2446" actId="478"/>
          <ac:picMkLst>
            <pc:docMk/>
            <pc:sldMk cId="802648291" sldId="394"/>
            <ac:picMk id="7" creationId="{4022B613-CBAA-4B85-90A4-6E040F6A048F}"/>
          </ac:picMkLst>
        </pc:picChg>
        <pc:picChg chg="add mod">
          <ac:chgData name="Sophie Chen" userId="cdb1acf6-afdb-4378-acf6-dc1b9f6901d6" providerId="ADAL" clId="{51BACCED-0D19-41E1-8DB9-45D2BF4672BE}" dt="2019-12-09T02:44:31.250" v="2931" actId="164"/>
          <ac:picMkLst>
            <pc:docMk/>
            <pc:sldMk cId="802648291" sldId="394"/>
            <ac:picMk id="33" creationId="{BE3F4077-AA6E-4277-8A65-F7533092680E}"/>
          </ac:picMkLst>
        </pc:picChg>
        <pc:picChg chg="add del mod">
          <ac:chgData name="Sophie Chen" userId="cdb1acf6-afdb-4378-acf6-dc1b9f6901d6" providerId="ADAL" clId="{51BACCED-0D19-41E1-8DB9-45D2BF4672BE}" dt="2019-12-09T03:00:35.783" v="3237" actId="478"/>
          <ac:picMkLst>
            <pc:docMk/>
            <pc:sldMk cId="802648291" sldId="394"/>
            <ac:picMk id="45" creationId="{E8EFB035-C1AE-4207-AD35-B9EB76ACCC14}"/>
          </ac:picMkLst>
        </pc:picChg>
        <pc:cxnChg chg="add mod">
          <ac:chgData name="Sophie Chen" userId="cdb1acf6-afdb-4378-acf6-dc1b9f6901d6" providerId="ADAL" clId="{51BACCED-0D19-41E1-8DB9-45D2BF4672BE}" dt="2019-12-09T02:44:31.250" v="2931" actId="164"/>
          <ac:cxnSpMkLst>
            <pc:docMk/>
            <pc:sldMk cId="802648291" sldId="394"/>
            <ac:cxnSpMk id="34" creationId="{2ECD2C1C-516F-48D0-8CF7-B31C0F796AA9}"/>
          </ac:cxnSpMkLst>
        </pc:cxnChg>
        <pc:cxnChg chg="add mod">
          <ac:chgData name="Sophie Chen" userId="cdb1acf6-afdb-4378-acf6-dc1b9f6901d6" providerId="ADAL" clId="{51BACCED-0D19-41E1-8DB9-45D2BF4672BE}" dt="2019-12-09T02:44:31.250" v="2931" actId="164"/>
          <ac:cxnSpMkLst>
            <pc:docMk/>
            <pc:sldMk cId="802648291" sldId="394"/>
            <ac:cxnSpMk id="35" creationId="{8B9CCB19-4AAF-4E28-9BF8-CD2CF1098D47}"/>
          </ac:cxnSpMkLst>
        </pc:cxnChg>
      </pc:sldChg>
      <pc:sldMasterChg chg="delSldLayout">
        <pc:chgData name="Sophie Chen" userId="cdb1acf6-afdb-4378-acf6-dc1b9f6901d6" providerId="ADAL" clId="{51BACCED-0D19-41E1-8DB9-45D2BF4672BE}" dt="2019-12-09T02:27:40.428" v="2577" actId="47"/>
        <pc:sldMasterMkLst>
          <pc:docMk/>
          <pc:sldMasterMk cId="4118034476" sldId="2147483663"/>
        </pc:sldMasterMkLst>
        <pc:sldLayoutChg chg="del">
          <pc:chgData name="Sophie Chen" userId="cdb1acf6-afdb-4378-acf6-dc1b9f6901d6" providerId="ADAL" clId="{51BACCED-0D19-41E1-8DB9-45D2BF4672BE}" dt="2019-12-09T02:27:40.428" v="2577" actId="47"/>
          <pc:sldLayoutMkLst>
            <pc:docMk/>
            <pc:sldMasterMk cId="4118034476" sldId="2147483663"/>
            <pc:sldLayoutMk cId="1181379507" sldId="2147483694"/>
          </pc:sldLayoutMkLst>
        </pc:sldLayoutChg>
      </pc:sldMasterChg>
      <pc:sldMasterChg chg="addSp">
        <pc:chgData name="Sophie Chen" userId="cdb1acf6-afdb-4378-acf6-dc1b9f6901d6" providerId="ADAL" clId="{51BACCED-0D19-41E1-8DB9-45D2BF4672BE}" dt="2019-12-06T13:05:25.702" v="34"/>
        <pc:sldMasterMkLst>
          <pc:docMk/>
          <pc:sldMasterMk cId="1351413451" sldId="2147483694"/>
        </pc:sldMasterMkLst>
        <pc:cxnChg chg="add">
          <ac:chgData name="Sophie Chen" userId="cdb1acf6-afdb-4378-acf6-dc1b9f6901d6" providerId="ADAL" clId="{51BACCED-0D19-41E1-8DB9-45D2BF4672BE}" dt="2019-12-06T13:05:25.702" v="34"/>
          <ac:cxnSpMkLst>
            <pc:docMk/>
            <pc:sldMasterMk cId="1351413451" sldId="2147483694"/>
            <ac:cxnSpMk id="7" creationId="{D13AB750-5C75-4466-90C4-F0DDA35F60D9}"/>
          </ac:cxnSpMkLst>
        </pc:cxnChg>
        <pc:cxnChg chg="add">
          <ac:chgData name="Sophie Chen" userId="cdb1acf6-afdb-4378-acf6-dc1b9f6901d6" providerId="ADAL" clId="{51BACCED-0D19-41E1-8DB9-45D2BF4672BE}" dt="2019-12-06T13:05:25.702" v="34"/>
          <ac:cxnSpMkLst>
            <pc:docMk/>
            <pc:sldMasterMk cId="1351413451" sldId="2147483694"/>
            <ac:cxnSpMk id="8" creationId="{FE6FA89B-CCA1-46F1-A3AC-0A3D83AE0FA1}"/>
          </ac:cxnSpMkLst>
        </pc:cxnChg>
        <pc:cxnChg chg="add">
          <ac:chgData name="Sophie Chen" userId="cdb1acf6-afdb-4378-acf6-dc1b9f6901d6" providerId="ADAL" clId="{51BACCED-0D19-41E1-8DB9-45D2BF4672BE}" dt="2019-12-06T13:05:25.702" v="34"/>
          <ac:cxnSpMkLst>
            <pc:docMk/>
            <pc:sldMasterMk cId="1351413451" sldId="2147483694"/>
            <ac:cxnSpMk id="9" creationId="{0CDD3F84-5501-486B-A72E-BB59DA2FC40B}"/>
          </ac:cxnSpMkLst>
        </pc:cxnChg>
        <pc:cxnChg chg="add">
          <ac:chgData name="Sophie Chen" userId="cdb1acf6-afdb-4378-acf6-dc1b9f6901d6" providerId="ADAL" clId="{51BACCED-0D19-41E1-8DB9-45D2BF4672BE}" dt="2019-12-06T13:05:25.702" v="34"/>
          <ac:cxnSpMkLst>
            <pc:docMk/>
            <pc:sldMasterMk cId="1351413451" sldId="2147483694"/>
            <ac:cxnSpMk id="10" creationId="{F21ADCCD-7AE5-4822-972B-B69E222C0508}"/>
          </ac:cxnSpMkLst>
        </pc:cxnChg>
        <pc:cxnChg chg="add">
          <ac:chgData name="Sophie Chen" userId="cdb1acf6-afdb-4378-acf6-dc1b9f6901d6" providerId="ADAL" clId="{51BACCED-0D19-41E1-8DB9-45D2BF4672BE}" dt="2019-12-06T13:05:25.702" v="34"/>
          <ac:cxnSpMkLst>
            <pc:docMk/>
            <pc:sldMasterMk cId="1351413451" sldId="2147483694"/>
            <ac:cxnSpMk id="11" creationId="{0A34B638-2E59-4FED-8962-DBC26D4B9E80}"/>
          </ac:cxnSpMkLst>
        </pc:cxnChg>
        <pc:cxnChg chg="add">
          <ac:chgData name="Sophie Chen" userId="cdb1acf6-afdb-4378-acf6-dc1b9f6901d6" providerId="ADAL" clId="{51BACCED-0D19-41E1-8DB9-45D2BF4672BE}" dt="2019-12-06T13:05:25.702" v="34"/>
          <ac:cxnSpMkLst>
            <pc:docMk/>
            <pc:sldMasterMk cId="1351413451" sldId="2147483694"/>
            <ac:cxnSpMk id="12" creationId="{DC3D030D-E82C-45BF-9F2E-97522DB48BE5}"/>
          </ac:cxnSpMkLst>
        </pc:cxnChg>
        <pc:cxnChg chg="add">
          <ac:chgData name="Sophie Chen" userId="cdb1acf6-afdb-4378-acf6-dc1b9f6901d6" providerId="ADAL" clId="{51BACCED-0D19-41E1-8DB9-45D2BF4672BE}" dt="2019-12-06T13:05:25.702" v="34"/>
          <ac:cxnSpMkLst>
            <pc:docMk/>
            <pc:sldMasterMk cId="1351413451" sldId="2147483694"/>
            <ac:cxnSpMk id="13" creationId="{3CF63C2C-5CCD-4561-A2B1-6C402D7CF3DD}"/>
          </ac:cxnSpMkLst>
        </pc:cxnChg>
        <pc:cxnChg chg="add">
          <ac:chgData name="Sophie Chen" userId="cdb1acf6-afdb-4378-acf6-dc1b9f6901d6" providerId="ADAL" clId="{51BACCED-0D19-41E1-8DB9-45D2BF4672BE}" dt="2019-12-06T13:05:25.702" v="34"/>
          <ac:cxnSpMkLst>
            <pc:docMk/>
            <pc:sldMasterMk cId="1351413451" sldId="2147483694"/>
            <ac:cxnSpMk id="14" creationId="{0310FAC5-334B-4CA5-849D-13FD2D56474E}"/>
          </ac:cxnSpMkLst>
        </pc:cxnChg>
        <pc:cxnChg chg="add">
          <ac:chgData name="Sophie Chen" userId="cdb1acf6-afdb-4378-acf6-dc1b9f6901d6" providerId="ADAL" clId="{51BACCED-0D19-41E1-8DB9-45D2BF4672BE}" dt="2019-12-06T13:05:25.702" v="34"/>
          <ac:cxnSpMkLst>
            <pc:docMk/>
            <pc:sldMasterMk cId="1351413451" sldId="2147483694"/>
            <ac:cxnSpMk id="15" creationId="{54B17DA0-9711-4D70-A53A-5AEE1C625C29}"/>
          </ac:cxnSpMkLst>
        </pc:cxnChg>
        <pc:cxnChg chg="add">
          <ac:chgData name="Sophie Chen" userId="cdb1acf6-afdb-4378-acf6-dc1b9f6901d6" providerId="ADAL" clId="{51BACCED-0D19-41E1-8DB9-45D2BF4672BE}" dt="2019-12-06T13:05:25.702" v="34"/>
          <ac:cxnSpMkLst>
            <pc:docMk/>
            <pc:sldMasterMk cId="1351413451" sldId="2147483694"/>
            <ac:cxnSpMk id="16" creationId="{EE73D920-1114-4590-AC13-4E605508B30F}"/>
          </ac:cxnSpMkLst>
        </pc:cxnChg>
        <pc:cxnChg chg="add">
          <ac:chgData name="Sophie Chen" userId="cdb1acf6-afdb-4378-acf6-dc1b9f6901d6" providerId="ADAL" clId="{51BACCED-0D19-41E1-8DB9-45D2BF4672BE}" dt="2019-12-06T13:05:25.702" v="34"/>
          <ac:cxnSpMkLst>
            <pc:docMk/>
            <pc:sldMasterMk cId="1351413451" sldId="2147483694"/>
            <ac:cxnSpMk id="17" creationId="{B92909FA-A45E-46E5-AD37-518DD050FB8C}"/>
          </ac:cxnSpMkLst>
        </pc:cxn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547" cy="499352"/>
          </a:xfrm>
          <a:prstGeom prst="rect">
            <a:avLst/>
          </a:prstGeom>
        </p:spPr>
        <p:txBody>
          <a:bodyPr vert="horz" lIns="91861" tIns="45930" rIns="91861" bIns="45930" rtlCol="0"/>
          <a:lstStyle>
            <a:lvl1pPr algn="l">
              <a:defRPr sz="1200"/>
            </a:lvl1pPr>
          </a:lstStyle>
          <a:p>
            <a:endParaRPr lang="en-US"/>
          </a:p>
        </p:txBody>
      </p:sp>
      <p:sp>
        <p:nvSpPr>
          <p:cNvPr id="3" name="Date Placeholder 2"/>
          <p:cNvSpPr>
            <a:spLocks noGrp="1"/>
          </p:cNvSpPr>
          <p:nvPr>
            <p:ph type="dt" sz="quarter" idx="1"/>
          </p:nvPr>
        </p:nvSpPr>
        <p:spPr>
          <a:xfrm>
            <a:off x="3883854" y="0"/>
            <a:ext cx="2972547" cy="499352"/>
          </a:xfrm>
          <a:prstGeom prst="rect">
            <a:avLst/>
          </a:prstGeom>
        </p:spPr>
        <p:txBody>
          <a:bodyPr vert="horz" lIns="91861" tIns="45930" rIns="91861" bIns="45930" rtlCol="0"/>
          <a:lstStyle>
            <a:lvl1pPr algn="r">
              <a:defRPr sz="1200"/>
            </a:lvl1pPr>
          </a:lstStyle>
          <a:p>
            <a:fld id="{B6D0CA85-3FE8-417D-B653-82E5C0FEF18B}" type="datetimeFigureOut">
              <a:rPr lang="en-US" smtClean="0"/>
              <a:pPr/>
              <a:t>3/20/2020</a:t>
            </a:fld>
            <a:endParaRPr lang="en-US"/>
          </a:p>
        </p:txBody>
      </p:sp>
      <p:sp>
        <p:nvSpPr>
          <p:cNvPr id="4" name="Footer Placeholder 3"/>
          <p:cNvSpPr>
            <a:spLocks noGrp="1"/>
          </p:cNvSpPr>
          <p:nvPr>
            <p:ph type="ftr" sz="quarter" idx="2"/>
          </p:nvPr>
        </p:nvSpPr>
        <p:spPr>
          <a:xfrm>
            <a:off x="2" y="9446338"/>
            <a:ext cx="2972547" cy="499352"/>
          </a:xfrm>
          <a:prstGeom prst="rect">
            <a:avLst/>
          </a:prstGeom>
        </p:spPr>
        <p:txBody>
          <a:bodyPr vert="horz" lIns="91861" tIns="45930" rIns="91861" bIns="45930" rtlCol="0" anchor="b"/>
          <a:lstStyle>
            <a:lvl1pPr algn="l">
              <a:defRPr sz="1200"/>
            </a:lvl1pPr>
          </a:lstStyle>
          <a:p>
            <a:endParaRPr lang="en-US"/>
          </a:p>
        </p:txBody>
      </p:sp>
    </p:spTree>
    <p:extLst>
      <p:ext uri="{BB962C8B-B14F-4D97-AF65-F5344CB8AC3E}">
        <p14:creationId xmlns:p14="http://schemas.microsoft.com/office/powerpoint/2010/main" val="252941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547" cy="499352"/>
          </a:xfrm>
          <a:prstGeom prst="rect">
            <a:avLst/>
          </a:prstGeom>
        </p:spPr>
        <p:txBody>
          <a:bodyPr vert="horz" lIns="91861" tIns="45930" rIns="91861" bIns="45930" rtlCol="0"/>
          <a:lstStyle>
            <a:lvl1pPr algn="l">
              <a:defRPr sz="1200"/>
            </a:lvl1pPr>
          </a:lstStyle>
          <a:p>
            <a:endParaRPr lang="en-US"/>
          </a:p>
        </p:txBody>
      </p:sp>
      <p:sp>
        <p:nvSpPr>
          <p:cNvPr id="3" name="Date Placeholder 2"/>
          <p:cNvSpPr>
            <a:spLocks noGrp="1"/>
          </p:cNvSpPr>
          <p:nvPr>
            <p:ph type="dt" idx="1"/>
          </p:nvPr>
        </p:nvSpPr>
        <p:spPr>
          <a:xfrm>
            <a:off x="3883854" y="0"/>
            <a:ext cx="2972547" cy="499352"/>
          </a:xfrm>
          <a:prstGeom prst="rect">
            <a:avLst/>
          </a:prstGeom>
        </p:spPr>
        <p:txBody>
          <a:bodyPr vert="horz" lIns="91861" tIns="45930" rIns="91861" bIns="45930" rtlCol="0"/>
          <a:lstStyle>
            <a:lvl1pPr algn="r">
              <a:defRPr sz="1200"/>
            </a:lvl1pPr>
          </a:lstStyle>
          <a:p>
            <a:fld id="{3F4B6046-68C4-4A72-B913-4BB832DB7CCA}" type="datetimeFigureOut">
              <a:rPr lang="en-US" smtClean="0"/>
              <a:pPr/>
              <a:t>3/20/2020</a:t>
            </a:fld>
            <a:endParaRPr lang="en-US"/>
          </a:p>
        </p:txBody>
      </p:sp>
      <p:sp>
        <p:nvSpPr>
          <p:cNvPr id="4" name="Slide Image Placeholder 3"/>
          <p:cNvSpPr>
            <a:spLocks noGrp="1" noRot="1" noChangeAspect="1"/>
          </p:cNvSpPr>
          <p:nvPr>
            <p:ph type="sldImg" idx="2"/>
          </p:nvPr>
        </p:nvSpPr>
        <p:spPr>
          <a:xfrm>
            <a:off x="446088" y="1243013"/>
            <a:ext cx="5965825" cy="3355975"/>
          </a:xfrm>
          <a:prstGeom prst="rect">
            <a:avLst/>
          </a:prstGeom>
          <a:noFill/>
          <a:ln w="12700">
            <a:solidFill>
              <a:prstClr val="black"/>
            </a:solidFill>
          </a:ln>
        </p:spPr>
        <p:txBody>
          <a:bodyPr vert="horz" lIns="91861" tIns="45930" rIns="91861" bIns="45930" rtlCol="0" anchor="ctr"/>
          <a:lstStyle/>
          <a:p>
            <a:endParaRPr lang="en-US"/>
          </a:p>
        </p:txBody>
      </p:sp>
      <p:sp>
        <p:nvSpPr>
          <p:cNvPr id="5" name="Notes Placeholder 4"/>
          <p:cNvSpPr>
            <a:spLocks noGrp="1"/>
          </p:cNvSpPr>
          <p:nvPr>
            <p:ph type="body" sz="quarter" idx="3"/>
          </p:nvPr>
        </p:nvSpPr>
        <p:spPr>
          <a:xfrm>
            <a:off x="685482" y="4786781"/>
            <a:ext cx="5487041" cy="3915300"/>
          </a:xfrm>
          <a:prstGeom prst="rect">
            <a:avLst/>
          </a:prstGeom>
        </p:spPr>
        <p:txBody>
          <a:bodyPr vert="horz" lIns="91861" tIns="45930" rIns="91861" bIns="459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46338"/>
            <a:ext cx="2972547" cy="499352"/>
          </a:xfrm>
          <a:prstGeom prst="rect">
            <a:avLst/>
          </a:prstGeom>
        </p:spPr>
        <p:txBody>
          <a:bodyPr vert="horz" lIns="91861" tIns="45930" rIns="91861" bIns="45930" rtlCol="0" anchor="b"/>
          <a:lstStyle>
            <a:lvl1pPr algn="l">
              <a:defRPr sz="1200"/>
            </a:lvl1pPr>
          </a:lstStyle>
          <a:p>
            <a:endParaRPr lang="en-US"/>
          </a:p>
        </p:txBody>
      </p:sp>
      <p:sp>
        <p:nvSpPr>
          <p:cNvPr id="7" name="Slide Number Placeholder 6"/>
          <p:cNvSpPr>
            <a:spLocks noGrp="1"/>
          </p:cNvSpPr>
          <p:nvPr>
            <p:ph type="sldNum" sz="quarter" idx="5"/>
          </p:nvPr>
        </p:nvSpPr>
        <p:spPr>
          <a:xfrm>
            <a:off x="3883854" y="9446338"/>
            <a:ext cx="2972547" cy="499352"/>
          </a:xfrm>
          <a:prstGeom prst="rect">
            <a:avLst/>
          </a:prstGeom>
        </p:spPr>
        <p:txBody>
          <a:bodyPr vert="horz" lIns="91861" tIns="45930" rIns="91861" bIns="45930" rtlCol="0" anchor="b"/>
          <a:lstStyle>
            <a:lvl1pPr algn="r">
              <a:defRPr sz="1200"/>
            </a:lvl1pPr>
          </a:lstStyle>
          <a:p>
            <a:fld id="{3639B714-4619-4FCE-BFC0-0F2CA553FEBC}" type="slidenum">
              <a:rPr lang="en-US" smtClean="0"/>
              <a:pPr/>
              <a:t>‹#›</a:t>
            </a:fld>
            <a:endParaRPr lang="en-US"/>
          </a:p>
        </p:txBody>
      </p:sp>
    </p:spTree>
    <p:extLst>
      <p:ext uri="{BB962C8B-B14F-4D97-AF65-F5344CB8AC3E}">
        <p14:creationId xmlns:p14="http://schemas.microsoft.com/office/powerpoint/2010/main" val="87314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639B714-4619-4FCE-BFC0-0F2CA553FEBC}" type="slidenum">
              <a:rPr lang="en-US" smtClean="0"/>
              <a:pPr/>
              <a:t>3</a:t>
            </a:fld>
            <a:endParaRPr lang="en-US"/>
          </a:p>
        </p:txBody>
      </p:sp>
    </p:spTree>
    <p:extLst>
      <p:ext uri="{BB962C8B-B14F-4D97-AF65-F5344CB8AC3E}">
        <p14:creationId xmlns:p14="http://schemas.microsoft.com/office/powerpoint/2010/main" val="197400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639B714-4619-4FCE-BFC0-0F2CA553FEBC}" type="slidenum">
              <a:rPr lang="en-US" smtClean="0"/>
              <a:pPr/>
              <a:t>12</a:t>
            </a:fld>
            <a:endParaRPr lang="en-US"/>
          </a:p>
        </p:txBody>
      </p:sp>
    </p:spTree>
    <p:extLst>
      <p:ext uri="{BB962C8B-B14F-4D97-AF65-F5344CB8AC3E}">
        <p14:creationId xmlns:p14="http://schemas.microsoft.com/office/powerpoint/2010/main" val="7222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39B714-4619-4FCE-BFC0-0F2CA553FEBC}" type="slidenum">
              <a:rPr lang="en-US" smtClean="0"/>
              <a:pPr/>
              <a:t>13</a:t>
            </a:fld>
            <a:endParaRPr lang="en-US"/>
          </a:p>
        </p:txBody>
      </p:sp>
    </p:spTree>
    <p:extLst>
      <p:ext uri="{BB962C8B-B14F-4D97-AF65-F5344CB8AC3E}">
        <p14:creationId xmlns:p14="http://schemas.microsoft.com/office/powerpoint/2010/main" val="363003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hoto Title 2">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a:xfrm>
            <a:off x="2677524" y="3927385"/>
            <a:ext cx="9514476" cy="22037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C0A7EA1-7B8D-48BC-9B9A-5C17EDBA5550}"/>
              </a:ext>
            </a:extLst>
          </p:cNvPr>
          <p:cNvSpPr>
            <a:spLocks noGrp="1"/>
          </p:cNvSpPr>
          <p:nvPr>
            <p:ph type="body" sz="quarter" idx="12" hasCustomPrompt="1"/>
          </p:nvPr>
        </p:nvSpPr>
        <p:spPr>
          <a:xfrm>
            <a:off x="3581400" y="5791200"/>
            <a:ext cx="7915275" cy="287273"/>
          </a:xfrm>
        </p:spPr>
        <p:txBody>
          <a:bodyPr rIns="0"/>
          <a:lstStyle>
            <a:lvl1pPr algn="r">
              <a:defRPr lang="en-US" sz="1800" kern="1200" baseline="0" smtClean="0">
                <a:solidFill>
                  <a:schemeClr val="bg1"/>
                </a:solidFill>
                <a:latin typeface="+mn-lt"/>
                <a:ea typeface="+mn-ea"/>
                <a:cs typeface="+mn-cs"/>
              </a:defRPr>
            </a:lvl1pPr>
          </a:lstStyle>
          <a:p>
            <a:pPr lvl="0"/>
            <a:r>
              <a:rPr lang="en-US" dirty="0"/>
              <a:t>[Date is YYYY-MM-DD / Presenter name(s)]</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926882" y="256032"/>
            <a:ext cx="1036518" cy="822960"/>
          </a:xfrm>
          <a:prstGeom prst="rect">
            <a:avLst/>
          </a:prstGeom>
        </p:spPr>
      </p:pic>
      <p:pic>
        <p:nvPicPr>
          <p:cNvPr id="13" name="Picture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676000" y="3927385"/>
            <a:ext cx="2939013" cy="2203704"/>
          </a:xfrm>
          <a:prstGeom prst="rect">
            <a:avLst/>
          </a:prstGeom>
        </p:spPr>
      </p:pic>
      <p:sp>
        <p:nvSpPr>
          <p:cNvPr id="16" name="Text Placeholder 15"/>
          <p:cNvSpPr>
            <a:spLocks noGrp="1"/>
          </p:cNvSpPr>
          <p:nvPr>
            <p:ph type="body" sz="quarter" idx="13" hasCustomPrompt="1"/>
          </p:nvPr>
        </p:nvSpPr>
        <p:spPr>
          <a:xfrm>
            <a:off x="5684889" y="4762555"/>
            <a:ext cx="6278511" cy="533363"/>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[Title is white, Arial, 36]</a:t>
            </a:r>
          </a:p>
        </p:txBody>
      </p:sp>
    </p:spTree>
    <p:extLst>
      <p:ext uri="{BB962C8B-B14F-4D97-AF65-F5344CB8AC3E}">
        <p14:creationId xmlns:p14="http://schemas.microsoft.com/office/powerpoint/2010/main" val="32737162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ent two w subtitle">
    <p:spTree>
      <p:nvGrpSpPr>
        <p:cNvPr id="1" name=""/>
        <p:cNvGrpSpPr/>
        <p:nvPr/>
      </p:nvGrpSpPr>
      <p:grpSpPr>
        <a:xfrm>
          <a:off x="0" y="0"/>
          <a:ext cx="0" cy="0"/>
          <a:chOff x="0" y="0"/>
          <a:chExt cx="0" cy="0"/>
        </a:xfrm>
      </p:grpSpPr>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11" name="Text Placeholder 10"/>
          <p:cNvSpPr>
            <a:spLocks noGrp="1"/>
          </p:cNvSpPr>
          <p:nvPr>
            <p:ph type="body" sz="quarter" idx="14" hasCustomPrompt="1"/>
          </p:nvPr>
        </p:nvSpPr>
        <p:spPr>
          <a:xfrm>
            <a:off x="6096190" y="1412776"/>
            <a:ext cx="5038344" cy="4536504"/>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sz="2400"/>
            </a:lvl1pPr>
            <a:lvl2pPr>
              <a:defRPr sz="2200"/>
            </a:lvl2pPr>
            <a:lvl3pPr>
              <a:defRPr sz="2000"/>
            </a:lvl3pPr>
            <a:lvl4pPr>
              <a:defRPr sz="1800"/>
            </a:lvl4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24]</a:t>
            </a:r>
          </a:p>
          <a:p>
            <a:pPr lvl="1"/>
            <a:r>
              <a:rPr lang="en-US" dirty="0"/>
              <a:t>[Second level is size 22]</a:t>
            </a:r>
          </a:p>
          <a:p>
            <a:pPr lvl="2"/>
            <a:r>
              <a:rPr lang="en-US" dirty="0"/>
              <a:t>[Third level is size 20]</a:t>
            </a:r>
          </a:p>
          <a:p>
            <a:pPr lvl="3"/>
            <a:r>
              <a:rPr lang="en-US" dirty="0"/>
              <a:t>[Fourth level is size 18]</a:t>
            </a:r>
          </a:p>
        </p:txBody>
      </p:sp>
      <p:sp>
        <p:nvSpPr>
          <p:cNvPr id="13"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81024"/>
          </a:xfrm>
        </p:spPr>
        <p:txBody>
          <a:bodyPr/>
          <a:lstStyle>
            <a:lvl1pPr>
              <a:defRPr baseline="0"/>
            </a:lvl1pPr>
          </a:lstStyle>
          <a:p>
            <a:r>
              <a:rPr lang="en-US" dirty="0"/>
              <a:t>Date </a:t>
            </a:r>
          </a:p>
        </p:txBody>
      </p:sp>
      <p:sp>
        <p:nvSpPr>
          <p:cNvPr id="9" name="Content Placeholder 8"/>
          <p:cNvSpPr>
            <a:spLocks noGrp="1"/>
          </p:cNvSpPr>
          <p:nvPr>
            <p:ph sz="quarter" idx="15" hasCustomPrompt="1"/>
          </p:nvPr>
        </p:nvSpPr>
        <p:spPr>
          <a:xfrm>
            <a:off x="810322" y="1556792"/>
            <a:ext cx="3269453" cy="3528392"/>
          </a:xfrm>
        </p:spPr>
        <p:txBody>
          <a:bodyPr/>
          <a:lstStyle>
            <a:lvl1pPr>
              <a:defRPr sz="2400"/>
            </a:lvl1pPr>
          </a:lstStyle>
          <a:p>
            <a:pPr lvl="0"/>
            <a:r>
              <a:rPr lang="en-US" dirty="0"/>
              <a:t>[Click icon to add picture, text, chart, or table]</a:t>
            </a:r>
          </a:p>
        </p:txBody>
      </p:sp>
    </p:spTree>
    <p:extLst>
      <p:ext uri="{BB962C8B-B14F-4D97-AF65-F5344CB8AC3E}">
        <p14:creationId xmlns:p14="http://schemas.microsoft.com/office/powerpoint/2010/main" val="165299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6000" y="333375"/>
            <a:ext cx="7560000" cy="581025"/>
          </a:xfrm>
        </p:spPr>
        <p:txBody>
          <a:bodyPr/>
          <a:lstStyle/>
          <a:p>
            <a:r>
              <a:rPr lang="en-US" dirty="0"/>
              <a:t>[Title is orange, Arial, 40]</a:t>
            </a:r>
          </a:p>
        </p:txBody>
      </p:sp>
      <p:sp>
        <p:nvSpPr>
          <p:cNvPr id="3" name="Date Placeholder 2"/>
          <p:cNvSpPr>
            <a:spLocks noGrp="1"/>
          </p:cNvSpPr>
          <p:nvPr>
            <p:ph type="dt" sz="half" idx="10"/>
          </p:nvPr>
        </p:nvSpPr>
        <p:spPr/>
        <p:txBody>
          <a:bodyPr/>
          <a:lstStyle/>
          <a:p>
            <a:fld id="{055527FF-BA1A-4AAB-97D7-140D8285159D}"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01B90-E7DE-42ED-B5E2-687A7E9F92CA}" type="slidenum">
              <a:rPr lang="en-US" smtClean="0"/>
              <a:pPr/>
              <a:t>‹#›</a:t>
            </a:fld>
            <a:endParaRPr lang="en-US"/>
          </a:p>
        </p:txBody>
      </p:sp>
      <p:sp>
        <p:nvSpPr>
          <p:cNvPr id="8" name="Content Placeholder 7"/>
          <p:cNvSpPr>
            <a:spLocks noGrp="1"/>
          </p:cNvSpPr>
          <p:nvPr>
            <p:ph sz="quarter" idx="15" hasCustomPrompt="1"/>
          </p:nvPr>
        </p:nvSpPr>
        <p:spPr>
          <a:xfrm>
            <a:off x="695325" y="1676400"/>
            <a:ext cx="5038344" cy="4343400"/>
          </a:xfrm>
        </p:spPr>
        <p:txBody>
          <a:bodyPr/>
          <a:lstStyle>
            <a:lvl1pPr>
              <a:defRPr baseline="0"/>
            </a:lvl1pPr>
          </a:lstStyle>
          <a:p>
            <a:pPr lvl="0"/>
            <a:r>
              <a:rPr lang="en-US" dirty="0"/>
              <a:t>[Click icon to add picture, text, chart, or table. Use the automatic settings for tables, charts, and text. Use photos and websites provided by marketing department as much as possible.]</a:t>
            </a:r>
          </a:p>
        </p:txBody>
      </p:sp>
      <p:sp>
        <p:nvSpPr>
          <p:cNvPr id="11" name="Content Placeholder 10"/>
          <p:cNvSpPr>
            <a:spLocks noGrp="1"/>
          </p:cNvSpPr>
          <p:nvPr>
            <p:ph sz="quarter" idx="16" hasCustomPrompt="1"/>
          </p:nvPr>
        </p:nvSpPr>
        <p:spPr>
          <a:xfrm>
            <a:off x="6248400" y="1676400"/>
            <a:ext cx="5038344" cy="4343400"/>
          </a:xfrm>
        </p:spPr>
        <p:txBody>
          <a:bodyPr/>
          <a:lstStyle>
            <a:lvl1pPr>
              <a:defRPr/>
            </a:lvl1pPr>
          </a:lstStyle>
          <a:p>
            <a:pPr lvl="0"/>
            <a:r>
              <a:rPr lang="en-US" dirty="0"/>
              <a:t>[Click icon to add picture, text, chart, or table. Use the automatic settings for tables, charts, and text. Use photos and websites provided by marketing department as much as possible.]</a:t>
            </a:r>
          </a:p>
        </p:txBody>
      </p:sp>
      <p:sp>
        <p:nvSpPr>
          <p:cNvPr id="13" name="Text Placeholder 12"/>
          <p:cNvSpPr>
            <a:spLocks noGrp="1"/>
          </p:cNvSpPr>
          <p:nvPr>
            <p:ph type="body" sz="quarter" idx="17" hasCustomPrompt="1"/>
          </p:nvPr>
        </p:nvSpPr>
        <p:spPr>
          <a:xfrm>
            <a:off x="695325" y="990600"/>
            <a:ext cx="6772275" cy="393000"/>
          </a:xfrm>
        </p:spPr>
        <p:txBody>
          <a:bodyPr/>
          <a:lstStyle>
            <a:lvl1pPr>
              <a:defRPr sz="2400">
                <a:solidFill>
                  <a:srgbClr val="F37820"/>
                </a:solidFill>
              </a:defRPr>
            </a:lvl1pPr>
          </a:lstStyle>
          <a:p>
            <a:r>
              <a:rPr lang="en-US" dirty="0"/>
              <a:t>[Subtitle is orange, Arial, 24]</a:t>
            </a:r>
          </a:p>
        </p:txBody>
      </p:sp>
    </p:spTree>
    <p:extLst>
      <p:ext uri="{BB962C8B-B14F-4D97-AF65-F5344CB8AC3E}">
        <p14:creationId xmlns:p14="http://schemas.microsoft.com/office/powerpoint/2010/main" val="1170686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B29BFEF-EFEC-41E0-82C1-F6EE383A57AF}"/>
              </a:ext>
            </a:extLst>
          </p:cNvPr>
          <p:cNvSpPr>
            <a:spLocks noGrp="1"/>
          </p:cNvSpPr>
          <p:nvPr>
            <p:ph type="dt" sz="half" idx="10"/>
          </p:nvPr>
        </p:nvSpPr>
        <p:spPr/>
        <p:txBody>
          <a:bodyPr/>
          <a:lstStyle/>
          <a:p>
            <a:fld id="{055527FF-BA1A-4AAB-97D7-140D8285159D}" type="datetimeFigureOut">
              <a:rPr lang="en-US" smtClean="0"/>
              <a:pPr/>
              <a:t>3/20/2020</a:t>
            </a:fld>
            <a:endParaRPr lang="en-US"/>
          </a:p>
        </p:txBody>
      </p:sp>
      <p:sp>
        <p:nvSpPr>
          <p:cNvPr id="5" name="Footer Placeholder 4">
            <a:extLst>
              <a:ext uri="{FF2B5EF4-FFF2-40B4-BE49-F238E27FC236}">
                <a16:creationId xmlns:a16="http://schemas.microsoft.com/office/drawing/2014/main" id="{DBA909C2-FA9C-4FDD-9DCC-634D0F54A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A900E-ED13-4952-BB48-54754A3B61CD}"/>
              </a:ext>
            </a:extLst>
          </p:cNvPr>
          <p:cNvSpPr>
            <a:spLocks noGrp="1"/>
          </p:cNvSpPr>
          <p:nvPr>
            <p:ph type="sldNum" sz="quarter" idx="12"/>
          </p:nvPr>
        </p:nvSpPr>
        <p:spPr/>
        <p:txBody>
          <a:bodyPr/>
          <a:lstStyle/>
          <a:p>
            <a:fld id="{25801B90-E7DE-42ED-B5E2-687A7E9F92CA}" type="slidenum">
              <a:rPr lang="en-US" smtClean="0"/>
              <a:pPr/>
              <a:t>‹#›</a:t>
            </a:fld>
            <a:endParaRPr lang="en-US"/>
          </a:p>
        </p:txBody>
      </p:sp>
      <p:pic>
        <p:nvPicPr>
          <p:cNvPr id="12" name="Picture 11">
            <a:extLst>
              <a:ext uri="{FF2B5EF4-FFF2-40B4-BE49-F238E27FC236}">
                <a16:creationId xmlns:a16="http://schemas.microsoft.com/office/drawing/2014/main" id="{98770E5C-65BD-4E58-9218-54BC6017567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7719" y="5486400"/>
            <a:ext cx="847281" cy="847281"/>
          </a:xfrm>
          <a:prstGeom prst="rect">
            <a:avLst/>
          </a:prstGeom>
        </p:spPr>
      </p:pic>
      <p:sp>
        <p:nvSpPr>
          <p:cNvPr id="3" name="Rectangle 2">
            <a:extLst>
              <a:ext uri="{FF2B5EF4-FFF2-40B4-BE49-F238E27FC236}">
                <a16:creationId xmlns:a16="http://schemas.microsoft.com/office/drawing/2014/main" id="{A776C858-C447-4121-9A60-18FE5A216B5B}"/>
              </a:ext>
            </a:extLst>
          </p:cNvPr>
          <p:cNvSpPr/>
          <p:nvPr userDrawn="1"/>
        </p:nvSpPr>
        <p:spPr>
          <a:xfrm>
            <a:off x="696000" y="3848671"/>
            <a:ext cx="7076400" cy="1569660"/>
          </a:xfrm>
          <a:prstGeom prst="rect">
            <a:avLst/>
          </a:prstGeom>
        </p:spPr>
        <p:txBody>
          <a:bodyPr wrap="square" lIns="360000">
            <a:spAutoFit/>
          </a:bodyPr>
          <a:lstStyle/>
          <a:p>
            <a:pPr>
              <a:tabLst>
                <a:tab pos="2152650" algn="l"/>
              </a:tabLst>
            </a:pPr>
            <a:r>
              <a:rPr lang="en-GB" sz="2400" dirty="0"/>
              <a:t>Hotline / </a:t>
            </a:r>
            <a:r>
              <a:rPr lang="zh-CN" altLang="en-US" sz="2400" dirty="0"/>
              <a:t>客户服务</a:t>
            </a:r>
            <a:r>
              <a:rPr lang="en-US" altLang="zh-CN" sz="2400" dirty="0"/>
              <a:t>	400 612 9423</a:t>
            </a:r>
            <a:endParaRPr lang="zh-CN" altLang="en-US" sz="2400" dirty="0"/>
          </a:p>
          <a:p>
            <a:pPr>
              <a:tabLst>
                <a:tab pos="2152650" algn="l"/>
              </a:tabLst>
            </a:pPr>
            <a:r>
              <a:rPr lang="en-GB" sz="2400" dirty="0"/>
              <a:t>Office / </a:t>
            </a:r>
            <a:r>
              <a:rPr lang="zh-CN" altLang="en-US" sz="2400" dirty="0"/>
              <a:t>办公室	</a:t>
            </a:r>
            <a:r>
              <a:rPr lang="en-US" altLang="zh-CN" sz="2400" dirty="0"/>
              <a:t>	+ 86 21 5206 6273</a:t>
            </a:r>
            <a:endParaRPr lang="zh-CN" altLang="en-US" sz="2400" dirty="0"/>
          </a:p>
          <a:p>
            <a:pPr>
              <a:tabLst>
                <a:tab pos="2152650" algn="l"/>
              </a:tabLst>
            </a:pPr>
            <a:r>
              <a:rPr lang="en-GB" sz="2400" dirty="0"/>
              <a:t>E-mail / </a:t>
            </a:r>
            <a:r>
              <a:rPr lang="zh-CN" altLang="en-US" sz="2400" dirty="0"/>
              <a:t>邮箱	</a:t>
            </a:r>
            <a:r>
              <a:rPr lang="en-US" altLang="zh-CN" sz="2400" dirty="0"/>
              <a:t>	</a:t>
            </a:r>
            <a:r>
              <a:rPr lang="en-GB" sz="2400" dirty="0"/>
              <a:t>marketing@chinaelg.com </a:t>
            </a:r>
          </a:p>
          <a:p>
            <a:pPr>
              <a:tabLst>
                <a:tab pos="2152650" algn="l"/>
              </a:tabLst>
            </a:pPr>
            <a:r>
              <a:rPr lang="en-GB" sz="2400" dirty="0"/>
              <a:t>Website / </a:t>
            </a:r>
            <a:r>
              <a:rPr lang="zh-CN" altLang="en-US" sz="2400" dirty="0"/>
              <a:t>网站	</a:t>
            </a:r>
            <a:r>
              <a:rPr lang="en-US" altLang="zh-CN" sz="2400" dirty="0"/>
              <a:t>	</a:t>
            </a:r>
            <a:r>
              <a:rPr lang="en-GB" sz="2400" dirty="0"/>
              <a:t>www.chinaelg.com</a:t>
            </a:r>
          </a:p>
        </p:txBody>
      </p:sp>
      <p:pic>
        <p:nvPicPr>
          <p:cNvPr id="8" name="Picture 7">
            <a:extLst>
              <a:ext uri="{FF2B5EF4-FFF2-40B4-BE49-F238E27FC236}">
                <a16:creationId xmlns:a16="http://schemas.microsoft.com/office/drawing/2014/main" id="{257D9D16-A113-4D65-B77D-22619F90A3A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4608" y="4515850"/>
            <a:ext cx="3111391" cy="2333150"/>
          </a:xfrm>
          <a:prstGeom prst="rect">
            <a:avLst/>
          </a:prstGeom>
        </p:spPr>
      </p:pic>
      <p:sp>
        <p:nvSpPr>
          <p:cNvPr id="2" name="Rectangle 1"/>
          <p:cNvSpPr/>
          <p:nvPr userDrawn="1"/>
        </p:nvSpPr>
        <p:spPr>
          <a:xfrm>
            <a:off x="695325" y="0"/>
            <a:ext cx="10800674" cy="3609000"/>
          </a:xfrm>
          <a:prstGeom prst="rect">
            <a:avLst/>
          </a:prstGeom>
          <a:solidFill>
            <a:srgbClr val="FF8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990600" y="2055366"/>
            <a:ext cx="4800600" cy="1277273"/>
          </a:xfrm>
          <a:prstGeom prst="rect">
            <a:avLst/>
          </a:prstGeom>
          <a:noFill/>
        </p:spPr>
        <p:txBody>
          <a:bodyPr wrap="square" rtlCol="0">
            <a:spAutoFit/>
          </a:bodyPr>
          <a:lstStyle/>
          <a:p>
            <a:pPr>
              <a:spcAft>
                <a:spcPts val="600"/>
              </a:spcAft>
            </a:pPr>
            <a:r>
              <a:rPr lang="en-US" altLang="zh-CN" sz="3600" dirty="0">
                <a:solidFill>
                  <a:schemeClr val="bg1"/>
                </a:solidFill>
              </a:rPr>
              <a:t>Thank You</a:t>
            </a:r>
          </a:p>
          <a:p>
            <a:pPr>
              <a:spcAft>
                <a:spcPts val="600"/>
              </a:spcAft>
            </a:pPr>
            <a:r>
              <a:rPr lang="zh-CN" altLang="en-US" sz="3600" dirty="0">
                <a:solidFill>
                  <a:schemeClr val="bg1"/>
                </a:solidFill>
              </a:rPr>
              <a:t>谢谢</a:t>
            </a:r>
            <a:endParaRPr lang="en-US" altLang="zh-CN" sz="3600" dirty="0">
              <a:solidFill>
                <a:schemeClr val="bg1"/>
              </a:solidFill>
            </a:endParaRPr>
          </a:p>
        </p:txBody>
      </p:sp>
    </p:spTree>
    <p:extLst>
      <p:ext uri="{BB962C8B-B14F-4D97-AF65-F5344CB8AC3E}">
        <p14:creationId xmlns:p14="http://schemas.microsoft.com/office/powerpoint/2010/main" val="305333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two no subtitle">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812EA39-DF8C-4C0B-8C3A-C2DAB9318EE3}"/>
              </a:ext>
            </a:extLst>
          </p:cNvPr>
          <p:cNvSpPr>
            <a:spLocks noGrp="1"/>
          </p:cNvSpPr>
          <p:nvPr>
            <p:ph type="dt" sz="half" idx="10"/>
          </p:nvPr>
        </p:nvSpPr>
        <p:spPr/>
        <p:txBody>
          <a:bodyPr/>
          <a:lstStyle/>
          <a:p>
            <a:fld id="{055527FF-BA1A-4AAB-97D7-140D8285159D}" type="datetimeFigureOut">
              <a:rPr lang="en-US" smtClean="0"/>
              <a:t>3/20/2020</a:t>
            </a:fld>
            <a:endParaRPr lang="en-US"/>
          </a:p>
        </p:txBody>
      </p:sp>
      <p:sp>
        <p:nvSpPr>
          <p:cNvPr id="6" name="Footer Placeholder 5">
            <a:extLst>
              <a:ext uri="{FF2B5EF4-FFF2-40B4-BE49-F238E27FC236}">
                <a16:creationId xmlns:a16="http://schemas.microsoft.com/office/drawing/2014/main" id="{1C28A873-0B36-434C-A92E-829F21F06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DC8322-27FF-4BD7-9E98-6EE84B211E47}"/>
              </a:ext>
            </a:extLst>
          </p:cNvPr>
          <p:cNvSpPr>
            <a:spLocks noGrp="1"/>
          </p:cNvSpPr>
          <p:nvPr>
            <p:ph type="sldNum" sz="quarter" idx="12"/>
          </p:nvPr>
        </p:nvSpPr>
        <p:spPr/>
        <p:txBody>
          <a:bodyPr/>
          <a:lstStyle/>
          <a:p>
            <a:fld id="{25801B90-E7DE-42ED-B5E2-687A7E9F92CA}" type="slidenum">
              <a:rPr lang="en-US" smtClean="0"/>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11" name="Text Placeholder 10"/>
          <p:cNvSpPr>
            <a:spLocks noGrp="1"/>
          </p:cNvSpPr>
          <p:nvPr>
            <p:ph type="body" sz="quarter" idx="14" hasCustomPrompt="1"/>
          </p:nvPr>
        </p:nvSpPr>
        <p:spPr>
          <a:xfrm>
            <a:off x="695325" y="1676400"/>
            <a:ext cx="5038344" cy="4343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2" name="Text Placeholder 10"/>
          <p:cNvSpPr>
            <a:spLocks noGrp="1"/>
          </p:cNvSpPr>
          <p:nvPr>
            <p:ph type="body" sz="quarter" idx="15" hasCustomPrompt="1"/>
          </p:nvPr>
        </p:nvSpPr>
        <p:spPr>
          <a:xfrm>
            <a:off x="6239256" y="1676400"/>
            <a:ext cx="5038344" cy="4343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3"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a:lvl1pPr>
          </a:lstStyle>
          <a:p>
            <a:r>
              <a:rPr lang="en-US" dirty="0"/>
              <a:t>[Title is orange, Arial, 40]</a:t>
            </a:r>
          </a:p>
        </p:txBody>
      </p:sp>
    </p:spTree>
    <p:extLst>
      <p:ext uri="{BB962C8B-B14F-4D97-AF65-F5344CB8AC3E}">
        <p14:creationId xmlns:p14="http://schemas.microsoft.com/office/powerpoint/2010/main" val="1026292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one text one photo w subtitle">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812EA39-DF8C-4C0B-8C3A-C2DAB9318EE3}"/>
              </a:ext>
            </a:extLst>
          </p:cNvPr>
          <p:cNvSpPr>
            <a:spLocks noGrp="1"/>
          </p:cNvSpPr>
          <p:nvPr>
            <p:ph type="dt" sz="half" idx="10"/>
          </p:nvPr>
        </p:nvSpPr>
        <p:spPr/>
        <p:txBody>
          <a:bodyPr/>
          <a:lstStyle/>
          <a:p>
            <a:fld id="{055527FF-BA1A-4AAB-97D7-140D8285159D}" type="datetimeFigureOut">
              <a:rPr lang="en-US" smtClean="0"/>
              <a:t>3/20/2020</a:t>
            </a:fld>
            <a:endParaRPr lang="en-US" dirty="0"/>
          </a:p>
        </p:txBody>
      </p:sp>
      <p:sp>
        <p:nvSpPr>
          <p:cNvPr id="6" name="Footer Placeholder 5">
            <a:extLst>
              <a:ext uri="{FF2B5EF4-FFF2-40B4-BE49-F238E27FC236}">
                <a16:creationId xmlns:a16="http://schemas.microsoft.com/office/drawing/2014/main" id="{1C28A873-0B36-434C-A92E-829F21F06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DC8322-27FF-4BD7-9E98-6EE84B211E47}"/>
              </a:ext>
            </a:extLst>
          </p:cNvPr>
          <p:cNvSpPr>
            <a:spLocks noGrp="1"/>
          </p:cNvSpPr>
          <p:nvPr>
            <p:ph type="sldNum" sz="quarter" idx="12"/>
          </p:nvPr>
        </p:nvSpPr>
        <p:spPr/>
        <p:txBody>
          <a:bodyPr/>
          <a:lstStyle/>
          <a:p>
            <a:fld id="{25801B90-E7DE-42ED-B5E2-687A7E9F92CA}" type="slidenum">
              <a:rPr lang="en-US" smtClean="0"/>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11" name="Text Placeholder 10"/>
          <p:cNvSpPr>
            <a:spLocks noGrp="1"/>
          </p:cNvSpPr>
          <p:nvPr>
            <p:ph type="body" sz="quarter" idx="14" hasCustomPrompt="1"/>
          </p:nvPr>
        </p:nvSpPr>
        <p:spPr>
          <a:xfrm>
            <a:off x="695325" y="1676400"/>
            <a:ext cx="5038344" cy="4343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4"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a:lvl1pPr>
          </a:lstStyle>
          <a:p>
            <a:r>
              <a:rPr lang="en-US" dirty="0"/>
              <a:t>[Title is orange, Arial, 40]</a:t>
            </a:r>
          </a:p>
        </p:txBody>
      </p:sp>
      <p:sp>
        <p:nvSpPr>
          <p:cNvPr id="15" name="Subtitle 2">
            <a:extLst>
              <a:ext uri="{FF2B5EF4-FFF2-40B4-BE49-F238E27FC236}">
                <a16:creationId xmlns:a16="http://schemas.microsoft.com/office/drawing/2014/main" id="{345ECEE5-4FE6-4FD4-948B-780859A3B9EB}"/>
              </a:ext>
            </a:extLst>
          </p:cNvPr>
          <p:cNvSpPr>
            <a:spLocks noGrp="1"/>
          </p:cNvSpPr>
          <p:nvPr>
            <p:ph type="subTitle" idx="13" hasCustomPrompt="1"/>
          </p:nvPr>
        </p:nvSpPr>
        <p:spPr>
          <a:xfrm>
            <a:off x="695325" y="909000"/>
            <a:ext cx="7920038" cy="360000"/>
          </a:xfrm>
        </p:spPr>
        <p:txBody>
          <a:bodyPr wrap="none" lIns="0" tIns="0" rIns="0" bIns="0"/>
          <a:lstStyle>
            <a:lvl1pPr marL="0" indent="0" algn="l">
              <a:buNone/>
              <a:defRPr sz="2400" baseline="0">
                <a:solidFill>
                  <a:srgbClr val="FF8220"/>
                </a:solidFill>
                <a:latin typeface="+mj-lt"/>
                <a:ea typeface="Noto Sans S Chinese Regular" panose="020B0500000000000000" pitchFamily="34" charset="-128"/>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[Subtitle is orange, Arial, 24]</a:t>
            </a:r>
          </a:p>
        </p:txBody>
      </p:sp>
      <p:sp>
        <p:nvSpPr>
          <p:cNvPr id="3" name="Picture Placeholder 2">
            <a:extLst>
              <a:ext uri="{FF2B5EF4-FFF2-40B4-BE49-F238E27FC236}">
                <a16:creationId xmlns:a16="http://schemas.microsoft.com/office/drawing/2014/main" id="{6C2680C5-9F05-4AC4-833C-07D4072C8CCC}"/>
              </a:ext>
            </a:extLst>
          </p:cNvPr>
          <p:cNvSpPr>
            <a:spLocks noGrp="1"/>
          </p:cNvSpPr>
          <p:nvPr>
            <p:ph type="pic" sz="quarter" idx="16"/>
          </p:nvPr>
        </p:nvSpPr>
        <p:spPr>
          <a:xfrm>
            <a:off x="6458333" y="1676400"/>
            <a:ext cx="5038725" cy="4343400"/>
          </a:xfrm>
        </p:spPr>
        <p:txBody>
          <a:bodyPr/>
          <a:lstStyle/>
          <a:p>
            <a:r>
              <a:rPr lang="en-US"/>
              <a:t>Drag picture to placeholder or click icon to add</a:t>
            </a:r>
          </a:p>
        </p:txBody>
      </p:sp>
    </p:spTree>
    <p:extLst>
      <p:ext uri="{BB962C8B-B14F-4D97-AF65-F5344CB8AC3E}">
        <p14:creationId xmlns:p14="http://schemas.microsoft.com/office/powerpoint/2010/main" val="86077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hoto Title - new photo">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7080" y="256032"/>
            <a:ext cx="1036518" cy="822960"/>
          </a:xfrm>
          <a:prstGeom prst="rect">
            <a:avLst/>
          </a:prstGeom>
        </p:spPr>
      </p:pic>
      <p:sp>
        <p:nvSpPr>
          <p:cNvPr id="10" name="Rectangle 9"/>
          <p:cNvSpPr/>
          <p:nvPr userDrawn="1"/>
        </p:nvSpPr>
        <p:spPr>
          <a:xfrm>
            <a:off x="2677524" y="3927385"/>
            <a:ext cx="9514476" cy="22037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6">
            <a:extLst>
              <a:ext uri="{FF2B5EF4-FFF2-40B4-BE49-F238E27FC236}">
                <a16:creationId xmlns:a16="http://schemas.microsoft.com/office/drawing/2014/main" id="{1C0A7EA1-7B8D-48BC-9B9A-5C17EDBA5550}"/>
              </a:ext>
            </a:extLst>
          </p:cNvPr>
          <p:cNvSpPr>
            <a:spLocks noGrp="1"/>
          </p:cNvSpPr>
          <p:nvPr>
            <p:ph type="body" sz="quarter" idx="12" hasCustomPrompt="1"/>
          </p:nvPr>
        </p:nvSpPr>
        <p:spPr>
          <a:xfrm>
            <a:off x="3581400" y="5791200"/>
            <a:ext cx="7915275" cy="287273"/>
          </a:xfrm>
        </p:spPr>
        <p:txBody>
          <a:bodyPr rIns="0"/>
          <a:lstStyle>
            <a:lvl1pPr algn="r">
              <a:defRPr lang="en-US" sz="1800" kern="1200" baseline="0" smtClean="0">
                <a:solidFill>
                  <a:schemeClr val="bg1"/>
                </a:solidFill>
                <a:latin typeface="+mn-lt"/>
                <a:ea typeface="+mn-ea"/>
                <a:cs typeface="+mn-cs"/>
              </a:defRPr>
            </a:lvl1pPr>
          </a:lstStyle>
          <a:p>
            <a:pPr lvl="0"/>
            <a:r>
              <a:rPr lang="en-US" dirty="0"/>
              <a:t>[Date is YYYY-MM-DD / Presenter name(s)]</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76000" y="3927385"/>
            <a:ext cx="2939013" cy="2203704"/>
          </a:xfrm>
          <a:prstGeom prst="rect">
            <a:avLst/>
          </a:prstGeom>
        </p:spPr>
      </p:pic>
      <p:sp>
        <p:nvSpPr>
          <p:cNvPr id="14" name="Text Placeholder 15"/>
          <p:cNvSpPr>
            <a:spLocks noGrp="1"/>
          </p:cNvSpPr>
          <p:nvPr>
            <p:ph type="body" sz="quarter" idx="13" hasCustomPrompt="1"/>
          </p:nvPr>
        </p:nvSpPr>
        <p:spPr>
          <a:xfrm>
            <a:off x="5684889" y="4762555"/>
            <a:ext cx="6278511" cy="533363"/>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[Title is white, Arial, 36]</a:t>
            </a:r>
          </a:p>
        </p:txBody>
      </p:sp>
      <p:sp>
        <p:nvSpPr>
          <p:cNvPr id="8"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sz="2800">
                <a:solidFill>
                  <a:schemeClr val="accent6"/>
                </a:solidFill>
              </a:defRPr>
            </a:lvl1pPr>
          </a:lstStyle>
          <a:p>
            <a:r>
              <a:rPr lang="en-US" dirty="0"/>
              <a:t>[Right click &gt; Format background &gt; Picture or texture fill &gt; Insert picture from File]</a:t>
            </a:r>
          </a:p>
        </p:txBody>
      </p:sp>
    </p:spTree>
    <p:extLst>
      <p:ext uri="{BB962C8B-B14F-4D97-AF65-F5344CB8AC3E}">
        <p14:creationId xmlns:p14="http://schemas.microsoft.com/office/powerpoint/2010/main" val="292385189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EN two columns">
    <p:spTree>
      <p:nvGrpSpPr>
        <p:cNvPr id="1" name=""/>
        <p:cNvGrpSpPr/>
        <p:nvPr/>
      </p:nvGrpSpPr>
      <p:grpSpPr>
        <a:xfrm>
          <a:off x="0" y="0"/>
          <a:ext cx="0" cy="0"/>
          <a:chOff x="0" y="0"/>
          <a:chExt cx="0" cy="0"/>
        </a:xfrm>
      </p:grpSpPr>
      <p:sp>
        <p:nvSpPr>
          <p:cNvPr id="8" name="Rectangle 7"/>
          <p:cNvSpPr/>
          <p:nvPr userDrawn="1"/>
        </p:nvSpPr>
        <p:spPr>
          <a:xfrm>
            <a:off x="695324" y="0"/>
            <a:ext cx="3960813" cy="6129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80E28F1E-90E9-44ED-8E0F-FC031359DDFF}"/>
              </a:ext>
            </a:extLst>
          </p:cNvPr>
          <p:cNvSpPr>
            <a:spLocks noGrp="1"/>
          </p:cNvSpPr>
          <p:nvPr>
            <p:ph type="dt" sz="half" idx="10"/>
          </p:nvPr>
        </p:nvSpPr>
        <p:spPr/>
        <p:txBody>
          <a:bodyPr/>
          <a:lstStyle/>
          <a:p>
            <a:fld id="{055527FF-BA1A-4AAB-97D7-140D8285159D}" type="datetimeFigureOut">
              <a:rPr lang="en-US" smtClean="0"/>
              <a:pPr/>
              <a:t>3/20/2020</a:t>
            </a:fld>
            <a:endParaRPr lang="en-US" dirty="0"/>
          </a:p>
        </p:txBody>
      </p:sp>
      <p:sp>
        <p:nvSpPr>
          <p:cNvPr id="6" name="Footer Placeholder 5">
            <a:extLst>
              <a:ext uri="{FF2B5EF4-FFF2-40B4-BE49-F238E27FC236}">
                <a16:creationId xmlns:a16="http://schemas.microsoft.com/office/drawing/2014/main" id="{5B830C4B-3129-4DE6-80CD-00AFAD546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BA332-FA61-47CE-BEA8-EF16935D190A}"/>
              </a:ext>
            </a:extLst>
          </p:cNvPr>
          <p:cNvSpPr>
            <a:spLocks noGrp="1"/>
          </p:cNvSpPr>
          <p:nvPr>
            <p:ph type="sldNum" sz="quarter" idx="12"/>
          </p:nvPr>
        </p:nvSpPr>
        <p:spPr/>
        <p:txBody>
          <a:bodyPr/>
          <a:lstStyle/>
          <a:p>
            <a:fld id="{25801B90-E7DE-42ED-B5E2-687A7E9F92CA}" type="slidenum">
              <a:rPr lang="en-US" smtClean="0"/>
              <a:pPr/>
              <a:t>‹#›</a:t>
            </a:fld>
            <a:endParaRPr lang="en-US"/>
          </a:p>
        </p:txBody>
      </p:sp>
      <p:sp>
        <p:nvSpPr>
          <p:cNvPr id="11" name="Text Placeholder 10"/>
          <p:cNvSpPr>
            <a:spLocks noGrp="1"/>
          </p:cNvSpPr>
          <p:nvPr>
            <p:ph type="body" sz="quarter" idx="21" hasCustomPrompt="1"/>
          </p:nvPr>
        </p:nvSpPr>
        <p:spPr>
          <a:xfrm>
            <a:off x="8534399" y="1773238"/>
            <a:ext cx="3429000" cy="4356100"/>
          </a:xfrm>
        </p:spPr>
        <p:txBody>
          <a:bodyPr/>
          <a:lstStyle>
            <a:lvl1pPr>
              <a:defRPr/>
            </a:lvl1pPr>
            <a:lvl2pPr>
              <a:defRPr/>
            </a:lvl2pPr>
            <a:lvl3pPr>
              <a:defRPr/>
            </a:lvl3pPr>
            <a:lvl4pPr>
              <a:defRPr/>
            </a:lvl4pPr>
          </a:lstStyle>
          <a:p>
            <a:pPr lvl="0"/>
            <a:r>
              <a:rPr lang="en-US" dirty="0"/>
              <a:t>[First level]</a:t>
            </a:r>
          </a:p>
          <a:p>
            <a:pPr lvl="1"/>
            <a:r>
              <a:rPr lang="en-US" dirty="0"/>
              <a:t>[Use orange bullets or numbering]</a:t>
            </a:r>
          </a:p>
          <a:p>
            <a:pPr lvl="2"/>
            <a:r>
              <a:rPr lang="en-US" dirty="0"/>
              <a:t>[Orange is saved in theme, should be automatic]</a:t>
            </a:r>
          </a:p>
          <a:p>
            <a:pPr lvl="3"/>
            <a:r>
              <a:rPr lang="en-US" dirty="0"/>
              <a:t>[RGB is 243-120-32]</a:t>
            </a:r>
          </a:p>
        </p:txBody>
      </p:sp>
      <p:sp>
        <p:nvSpPr>
          <p:cNvPr id="16" name="Text Placeholder 15"/>
          <p:cNvSpPr>
            <a:spLocks noGrp="1"/>
          </p:cNvSpPr>
          <p:nvPr>
            <p:ph type="body" sz="quarter" idx="22" hasCustomPrompt="1"/>
          </p:nvPr>
        </p:nvSpPr>
        <p:spPr>
          <a:xfrm>
            <a:off x="4880768" y="1773238"/>
            <a:ext cx="3429000" cy="43561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vl3pPr>
              <a:defRPr/>
            </a:lvl3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2" name="TextBox 1"/>
          <p:cNvSpPr txBox="1"/>
          <p:nvPr userDrawn="1"/>
        </p:nvSpPr>
        <p:spPr>
          <a:xfrm>
            <a:off x="899400" y="5334000"/>
            <a:ext cx="1828800" cy="523220"/>
          </a:xfrm>
          <a:prstGeom prst="rect">
            <a:avLst/>
          </a:prstGeom>
          <a:noFill/>
        </p:spPr>
        <p:txBody>
          <a:bodyPr wrap="square" rtlCol="0">
            <a:spAutoFit/>
          </a:bodyPr>
          <a:lstStyle/>
          <a:p>
            <a:r>
              <a:rPr lang="en-US" sz="2800" dirty="0">
                <a:solidFill>
                  <a:schemeClr val="bg1"/>
                </a:solidFill>
              </a:rPr>
              <a:t>Contents</a:t>
            </a:r>
          </a:p>
        </p:txBody>
      </p:sp>
    </p:spTree>
    <p:extLst>
      <p:ext uri="{BB962C8B-B14F-4D97-AF65-F5344CB8AC3E}">
        <p14:creationId xmlns:p14="http://schemas.microsoft.com/office/powerpoint/2010/main" val="290874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CH two columns">
    <p:spTree>
      <p:nvGrpSpPr>
        <p:cNvPr id="1" name=""/>
        <p:cNvGrpSpPr/>
        <p:nvPr/>
      </p:nvGrpSpPr>
      <p:grpSpPr>
        <a:xfrm>
          <a:off x="0" y="0"/>
          <a:ext cx="0" cy="0"/>
          <a:chOff x="0" y="0"/>
          <a:chExt cx="0" cy="0"/>
        </a:xfrm>
      </p:grpSpPr>
      <p:sp>
        <p:nvSpPr>
          <p:cNvPr id="8" name="Rectangle 7"/>
          <p:cNvSpPr/>
          <p:nvPr userDrawn="1"/>
        </p:nvSpPr>
        <p:spPr>
          <a:xfrm>
            <a:off x="695324" y="0"/>
            <a:ext cx="3960813" cy="6129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80E28F1E-90E9-44ED-8E0F-FC031359DDFF}"/>
              </a:ext>
            </a:extLst>
          </p:cNvPr>
          <p:cNvSpPr>
            <a:spLocks noGrp="1"/>
          </p:cNvSpPr>
          <p:nvPr>
            <p:ph type="dt" sz="half" idx="10"/>
          </p:nvPr>
        </p:nvSpPr>
        <p:spPr/>
        <p:txBody>
          <a:bodyPr/>
          <a:lstStyle/>
          <a:p>
            <a:fld id="{055527FF-BA1A-4AAB-97D7-140D8285159D}" type="datetimeFigureOut">
              <a:rPr lang="en-US" smtClean="0"/>
              <a:pPr/>
              <a:t>3/20/2020</a:t>
            </a:fld>
            <a:endParaRPr lang="en-US" dirty="0"/>
          </a:p>
        </p:txBody>
      </p:sp>
      <p:sp>
        <p:nvSpPr>
          <p:cNvPr id="6" name="Footer Placeholder 5">
            <a:extLst>
              <a:ext uri="{FF2B5EF4-FFF2-40B4-BE49-F238E27FC236}">
                <a16:creationId xmlns:a16="http://schemas.microsoft.com/office/drawing/2014/main" id="{5B830C4B-3129-4DE6-80CD-00AFAD546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BA332-FA61-47CE-BEA8-EF16935D190A}"/>
              </a:ext>
            </a:extLst>
          </p:cNvPr>
          <p:cNvSpPr>
            <a:spLocks noGrp="1"/>
          </p:cNvSpPr>
          <p:nvPr>
            <p:ph type="sldNum" sz="quarter" idx="12"/>
          </p:nvPr>
        </p:nvSpPr>
        <p:spPr/>
        <p:txBody>
          <a:bodyPr/>
          <a:lstStyle/>
          <a:p>
            <a:fld id="{25801B90-E7DE-42ED-B5E2-687A7E9F92CA}" type="slidenum">
              <a:rPr lang="en-US" smtClean="0"/>
              <a:pPr/>
              <a:t>‹#›</a:t>
            </a:fld>
            <a:endParaRPr lang="en-US"/>
          </a:p>
        </p:txBody>
      </p:sp>
      <p:sp>
        <p:nvSpPr>
          <p:cNvPr id="11" name="Text Placeholder 10"/>
          <p:cNvSpPr>
            <a:spLocks noGrp="1"/>
          </p:cNvSpPr>
          <p:nvPr>
            <p:ph type="body" sz="quarter" idx="21" hasCustomPrompt="1"/>
          </p:nvPr>
        </p:nvSpPr>
        <p:spPr>
          <a:xfrm>
            <a:off x="8534399" y="1773238"/>
            <a:ext cx="3429000" cy="4356100"/>
          </a:xfrm>
        </p:spPr>
        <p:txBody>
          <a:bodyPr/>
          <a:lstStyle>
            <a:lvl1pPr>
              <a:defRPr/>
            </a:lvl1pPr>
            <a:lvl2pPr>
              <a:defRPr/>
            </a:lvl2pPr>
            <a:lvl3pPr>
              <a:defRPr/>
            </a:lvl3pPr>
            <a:lvl4pPr>
              <a:defRPr/>
            </a:lvl4pPr>
          </a:lstStyle>
          <a:p>
            <a:pPr lvl="0"/>
            <a:r>
              <a:rPr lang="en-US" dirty="0"/>
              <a:t>[First level]</a:t>
            </a:r>
          </a:p>
          <a:p>
            <a:pPr lvl="1"/>
            <a:r>
              <a:rPr lang="en-US" dirty="0"/>
              <a:t>[Use orange bullets or numbering]</a:t>
            </a:r>
          </a:p>
          <a:p>
            <a:pPr lvl="2"/>
            <a:r>
              <a:rPr lang="en-US" dirty="0"/>
              <a:t>[Orange is saved in theme, should be automatic]</a:t>
            </a:r>
          </a:p>
          <a:p>
            <a:pPr lvl="3"/>
            <a:r>
              <a:rPr lang="en-US" dirty="0"/>
              <a:t>[RGB is 243-120-32]</a:t>
            </a:r>
          </a:p>
        </p:txBody>
      </p:sp>
      <p:sp>
        <p:nvSpPr>
          <p:cNvPr id="16" name="Text Placeholder 15"/>
          <p:cNvSpPr>
            <a:spLocks noGrp="1"/>
          </p:cNvSpPr>
          <p:nvPr>
            <p:ph type="body" sz="quarter" idx="22" hasCustomPrompt="1"/>
          </p:nvPr>
        </p:nvSpPr>
        <p:spPr>
          <a:xfrm>
            <a:off x="4880768" y="1773238"/>
            <a:ext cx="3429000" cy="43561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vl3pPr>
              <a:defRPr/>
            </a:lvl3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2" name="TextBox 1"/>
          <p:cNvSpPr txBox="1"/>
          <p:nvPr userDrawn="1"/>
        </p:nvSpPr>
        <p:spPr>
          <a:xfrm>
            <a:off x="899400" y="5334000"/>
            <a:ext cx="1828800" cy="523220"/>
          </a:xfrm>
          <a:prstGeom prst="rect">
            <a:avLst/>
          </a:prstGeom>
          <a:noFill/>
        </p:spPr>
        <p:txBody>
          <a:bodyPr wrap="square" rtlCol="0">
            <a:spAutoFit/>
          </a:bodyPr>
          <a:lstStyle/>
          <a:p>
            <a:r>
              <a:rPr lang="zh-CN" altLang="en-US" sz="2800" dirty="0">
                <a:solidFill>
                  <a:schemeClr val="bg1"/>
                </a:solidFill>
              </a:rPr>
              <a:t>内容</a:t>
            </a:r>
            <a:endParaRPr lang="en-US" sz="2800" dirty="0">
              <a:solidFill>
                <a:schemeClr val="bg1"/>
              </a:solidFill>
            </a:endParaRPr>
          </a:p>
        </p:txBody>
      </p:sp>
    </p:spTree>
    <p:extLst>
      <p:ext uri="{BB962C8B-B14F-4D97-AF65-F5344CB8AC3E}">
        <p14:creationId xmlns:p14="http://schemas.microsoft.com/office/powerpoint/2010/main" val="79282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Bilingual two columns">
    <p:spTree>
      <p:nvGrpSpPr>
        <p:cNvPr id="1" name=""/>
        <p:cNvGrpSpPr/>
        <p:nvPr/>
      </p:nvGrpSpPr>
      <p:grpSpPr>
        <a:xfrm>
          <a:off x="0" y="0"/>
          <a:ext cx="0" cy="0"/>
          <a:chOff x="0" y="0"/>
          <a:chExt cx="0" cy="0"/>
        </a:xfrm>
      </p:grpSpPr>
      <p:sp>
        <p:nvSpPr>
          <p:cNvPr id="8" name="Rectangle 7"/>
          <p:cNvSpPr/>
          <p:nvPr userDrawn="1"/>
        </p:nvSpPr>
        <p:spPr>
          <a:xfrm>
            <a:off x="695324" y="0"/>
            <a:ext cx="3960813" cy="6129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80E28F1E-90E9-44ED-8E0F-FC031359DDFF}"/>
              </a:ext>
            </a:extLst>
          </p:cNvPr>
          <p:cNvSpPr>
            <a:spLocks noGrp="1"/>
          </p:cNvSpPr>
          <p:nvPr>
            <p:ph type="dt" sz="half" idx="10"/>
          </p:nvPr>
        </p:nvSpPr>
        <p:spPr/>
        <p:txBody>
          <a:bodyPr/>
          <a:lstStyle/>
          <a:p>
            <a:fld id="{055527FF-BA1A-4AAB-97D7-140D8285159D}" type="datetimeFigureOut">
              <a:rPr lang="en-US" smtClean="0"/>
              <a:pPr/>
              <a:t>3/20/2020</a:t>
            </a:fld>
            <a:endParaRPr lang="en-US" dirty="0"/>
          </a:p>
        </p:txBody>
      </p:sp>
      <p:sp>
        <p:nvSpPr>
          <p:cNvPr id="6" name="Footer Placeholder 5">
            <a:extLst>
              <a:ext uri="{FF2B5EF4-FFF2-40B4-BE49-F238E27FC236}">
                <a16:creationId xmlns:a16="http://schemas.microsoft.com/office/drawing/2014/main" id="{5B830C4B-3129-4DE6-80CD-00AFAD546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BA332-FA61-47CE-BEA8-EF16935D190A}"/>
              </a:ext>
            </a:extLst>
          </p:cNvPr>
          <p:cNvSpPr>
            <a:spLocks noGrp="1"/>
          </p:cNvSpPr>
          <p:nvPr>
            <p:ph type="sldNum" sz="quarter" idx="12"/>
          </p:nvPr>
        </p:nvSpPr>
        <p:spPr/>
        <p:txBody>
          <a:bodyPr/>
          <a:lstStyle/>
          <a:p>
            <a:fld id="{25801B90-E7DE-42ED-B5E2-687A7E9F92CA}" type="slidenum">
              <a:rPr lang="en-US" smtClean="0"/>
              <a:pPr/>
              <a:t>‹#›</a:t>
            </a:fld>
            <a:endParaRPr lang="en-US"/>
          </a:p>
        </p:txBody>
      </p:sp>
      <p:sp>
        <p:nvSpPr>
          <p:cNvPr id="11" name="Text Placeholder 10"/>
          <p:cNvSpPr>
            <a:spLocks noGrp="1"/>
          </p:cNvSpPr>
          <p:nvPr>
            <p:ph type="body" sz="quarter" idx="21" hasCustomPrompt="1"/>
          </p:nvPr>
        </p:nvSpPr>
        <p:spPr>
          <a:xfrm>
            <a:off x="8534399" y="1773238"/>
            <a:ext cx="3429000" cy="4356100"/>
          </a:xfrm>
        </p:spPr>
        <p:txBody>
          <a:bodyPr/>
          <a:lstStyle>
            <a:lvl1pPr>
              <a:defRPr/>
            </a:lvl1pPr>
            <a:lvl2pPr>
              <a:defRPr/>
            </a:lvl2pPr>
            <a:lvl3pPr>
              <a:defRPr/>
            </a:lvl3pPr>
            <a:lvl4pPr>
              <a:defRPr/>
            </a:lvl4pPr>
          </a:lstStyle>
          <a:p>
            <a:pPr lvl="0"/>
            <a:r>
              <a:rPr lang="en-US" dirty="0"/>
              <a:t>[First level]</a:t>
            </a:r>
          </a:p>
          <a:p>
            <a:pPr lvl="1"/>
            <a:r>
              <a:rPr lang="en-US" dirty="0"/>
              <a:t>[Use orange bullets or numbering]</a:t>
            </a:r>
          </a:p>
          <a:p>
            <a:pPr lvl="2"/>
            <a:r>
              <a:rPr lang="en-US" dirty="0"/>
              <a:t>[Orange is saved in theme, should be automatic]</a:t>
            </a:r>
          </a:p>
          <a:p>
            <a:pPr lvl="3"/>
            <a:r>
              <a:rPr lang="en-US" dirty="0"/>
              <a:t>[RGB is 243-120-32]</a:t>
            </a:r>
          </a:p>
        </p:txBody>
      </p:sp>
      <p:sp>
        <p:nvSpPr>
          <p:cNvPr id="16" name="Text Placeholder 15"/>
          <p:cNvSpPr>
            <a:spLocks noGrp="1"/>
          </p:cNvSpPr>
          <p:nvPr>
            <p:ph type="body" sz="quarter" idx="22" hasCustomPrompt="1"/>
          </p:nvPr>
        </p:nvSpPr>
        <p:spPr>
          <a:xfrm>
            <a:off x="4880768" y="1773238"/>
            <a:ext cx="3429000" cy="43561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vl3pPr>
              <a:defRPr/>
            </a:lvl3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2" name="TextBox 1"/>
          <p:cNvSpPr txBox="1"/>
          <p:nvPr userDrawn="1"/>
        </p:nvSpPr>
        <p:spPr>
          <a:xfrm>
            <a:off x="899400" y="4953000"/>
            <a:ext cx="1828800" cy="954107"/>
          </a:xfrm>
          <a:prstGeom prst="rect">
            <a:avLst/>
          </a:prstGeom>
          <a:noFill/>
        </p:spPr>
        <p:txBody>
          <a:bodyPr wrap="square" rtlCol="0">
            <a:spAutoFit/>
          </a:bodyPr>
          <a:lstStyle/>
          <a:p>
            <a:r>
              <a:rPr lang="en-US" sz="2800" dirty="0">
                <a:solidFill>
                  <a:schemeClr val="bg1"/>
                </a:solidFill>
              </a:rPr>
              <a:t>Contents </a:t>
            </a:r>
            <a:r>
              <a:rPr lang="zh-CN" altLang="en-US" sz="2800" dirty="0">
                <a:solidFill>
                  <a:schemeClr val="bg1"/>
                </a:solidFill>
              </a:rPr>
              <a:t>内容</a:t>
            </a:r>
            <a:endParaRPr lang="en-US" sz="2800" dirty="0">
              <a:solidFill>
                <a:schemeClr val="bg1"/>
              </a:solidFill>
            </a:endParaRPr>
          </a:p>
        </p:txBody>
      </p:sp>
    </p:spTree>
    <p:extLst>
      <p:ext uri="{BB962C8B-B14F-4D97-AF65-F5344CB8AC3E}">
        <p14:creationId xmlns:p14="http://schemas.microsoft.com/office/powerpoint/2010/main" val="61719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hoto Chapter Titl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882" y="256032"/>
            <a:ext cx="1036518" cy="822960"/>
          </a:xfrm>
          <a:prstGeom prst="rect">
            <a:avLst/>
          </a:prstGeom>
        </p:spPr>
      </p:pic>
      <p:sp>
        <p:nvSpPr>
          <p:cNvPr id="5" name="Rectangle 4"/>
          <p:cNvSpPr/>
          <p:nvPr userDrawn="1"/>
        </p:nvSpPr>
        <p:spPr>
          <a:xfrm>
            <a:off x="5375275" y="4038600"/>
            <a:ext cx="6816725" cy="2160000"/>
          </a:xfrm>
          <a:prstGeom prst="rect">
            <a:avLst/>
          </a:prstGeom>
          <a:solidFill>
            <a:srgbClr val="FF82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
          <p:cNvSpPr>
            <a:spLocks noGrp="1"/>
          </p:cNvSpPr>
          <p:nvPr>
            <p:ph type="body" sz="quarter" idx="11" hasCustomPrompt="1"/>
          </p:nvPr>
        </p:nvSpPr>
        <p:spPr>
          <a:xfrm>
            <a:off x="7065242" y="4890000"/>
            <a:ext cx="5126757" cy="470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[Title is white, Arial, 36]</a:t>
            </a:r>
          </a:p>
        </p:txBody>
      </p:sp>
      <p:sp>
        <p:nvSpPr>
          <p:cNvPr id="6"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sz="2800">
                <a:solidFill>
                  <a:schemeClr val="accent6"/>
                </a:solidFill>
              </a:defRPr>
            </a:lvl1pPr>
          </a:lstStyle>
          <a:p>
            <a:r>
              <a:rPr lang="en-US" dirty="0"/>
              <a:t>[Right click &gt; Format background &gt; Picture or texture fill &gt; Insert picture from File]</a:t>
            </a:r>
          </a:p>
        </p:txBody>
      </p:sp>
    </p:spTree>
    <p:extLst>
      <p:ext uri="{BB962C8B-B14F-4D97-AF65-F5344CB8AC3E}">
        <p14:creationId xmlns:p14="http://schemas.microsoft.com/office/powerpoint/2010/main" val="205434581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one w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a:lvl1pPr>
          </a:lstStyle>
          <a:p>
            <a:r>
              <a:rPr lang="en-US" dirty="0"/>
              <a:t>[Title is orange, Arial, 40]</a:t>
            </a:r>
          </a:p>
        </p:txBody>
      </p:sp>
      <p:sp>
        <p:nvSpPr>
          <p:cNvPr id="5" name="Date Placeholder 4">
            <a:extLst>
              <a:ext uri="{FF2B5EF4-FFF2-40B4-BE49-F238E27FC236}">
                <a16:creationId xmlns:a16="http://schemas.microsoft.com/office/drawing/2014/main" id="{D812EA39-DF8C-4C0B-8C3A-C2DAB9318EE3}"/>
              </a:ext>
            </a:extLst>
          </p:cNvPr>
          <p:cNvSpPr>
            <a:spLocks noGrp="1"/>
          </p:cNvSpPr>
          <p:nvPr>
            <p:ph type="dt" sz="half" idx="10"/>
          </p:nvPr>
        </p:nvSpPr>
        <p:spPr/>
        <p:txBody>
          <a:bodyPr/>
          <a:lstStyle/>
          <a:p>
            <a:fld id="{055527FF-BA1A-4AAB-97D7-140D8285159D}" type="datetimeFigureOut">
              <a:rPr lang="en-US" smtClean="0"/>
              <a:pPr/>
              <a:t>3/20/2020</a:t>
            </a:fld>
            <a:endParaRPr lang="en-US" dirty="0"/>
          </a:p>
        </p:txBody>
      </p:sp>
      <p:sp>
        <p:nvSpPr>
          <p:cNvPr id="6" name="Footer Placeholder 5">
            <a:extLst>
              <a:ext uri="{FF2B5EF4-FFF2-40B4-BE49-F238E27FC236}">
                <a16:creationId xmlns:a16="http://schemas.microsoft.com/office/drawing/2014/main" id="{1C28A873-0B36-434C-A92E-829F21F06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DC8322-27FF-4BD7-9E98-6EE84B211E47}"/>
              </a:ext>
            </a:extLst>
          </p:cNvPr>
          <p:cNvSpPr>
            <a:spLocks noGrp="1"/>
          </p:cNvSpPr>
          <p:nvPr>
            <p:ph type="sldNum" sz="quarter" idx="12"/>
          </p:nvPr>
        </p:nvSpPr>
        <p:spPr/>
        <p:txBody>
          <a:bodyPr/>
          <a:lstStyle/>
          <a:p>
            <a:fld id="{25801B90-E7DE-42ED-B5E2-687A7E9F92CA}" type="slidenum">
              <a:rPr lang="en-US" smtClean="0"/>
              <a:pPr/>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9" name="Subtitle 2">
            <a:extLst>
              <a:ext uri="{FF2B5EF4-FFF2-40B4-BE49-F238E27FC236}">
                <a16:creationId xmlns:a16="http://schemas.microsoft.com/office/drawing/2014/main" id="{345ECEE5-4FE6-4FD4-948B-780859A3B9EB}"/>
              </a:ext>
            </a:extLst>
          </p:cNvPr>
          <p:cNvSpPr>
            <a:spLocks noGrp="1"/>
          </p:cNvSpPr>
          <p:nvPr>
            <p:ph type="subTitle" idx="13" hasCustomPrompt="1"/>
          </p:nvPr>
        </p:nvSpPr>
        <p:spPr>
          <a:xfrm>
            <a:off x="695325" y="909000"/>
            <a:ext cx="7920038" cy="360000"/>
          </a:xfrm>
        </p:spPr>
        <p:txBody>
          <a:bodyPr wrap="none" lIns="0" tIns="0" rIns="0" bIns="0"/>
          <a:lstStyle>
            <a:lvl1pPr marL="0" indent="0" algn="l">
              <a:buNone/>
              <a:defRPr sz="2400" baseline="0">
                <a:solidFill>
                  <a:srgbClr val="FF8220"/>
                </a:solidFill>
                <a:latin typeface="+mj-lt"/>
                <a:ea typeface="Noto Sans S Chinese Regular" panose="020B0500000000000000" pitchFamily="34" charset="-128"/>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[Subtitle is orange, Arial, 24]</a:t>
            </a:r>
          </a:p>
        </p:txBody>
      </p:sp>
      <p:sp>
        <p:nvSpPr>
          <p:cNvPr id="10" name="Text Placeholder 9"/>
          <p:cNvSpPr>
            <a:spLocks noGrp="1"/>
          </p:cNvSpPr>
          <p:nvPr>
            <p:ph type="body" sz="quarter" idx="14" hasCustomPrompt="1"/>
          </p:nvPr>
        </p:nvSpPr>
        <p:spPr>
          <a:xfrm>
            <a:off x="710030" y="1819636"/>
            <a:ext cx="10801350" cy="44196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Tree>
    <p:extLst>
      <p:ext uri="{BB962C8B-B14F-4D97-AF65-F5344CB8AC3E}">
        <p14:creationId xmlns:p14="http://schemas.microsoft.com/office/powerpoint/2010/main" val="376759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two w subtitle">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812EA39-DF8C-4C0B-8C3A-C2DAB9318EE3}"/>
              </a:ext>
            </a:extLst>
          </p:cNvPr>
          <p:cNvSpPr>
            <a:spLocks noGrp="1"/>
          </p:cNvSpPr>
          <p:nvPr>
            <p:ph type="dt" sz="half" idx="10"/>
          </p:nvPr>
        </p:nvSpPr>
        <p:spPr/>
        <p:txBody>
          <a:bodyPr/>
          <a:lstStyle/>
          <a:p>
            <a:fld id="{055527FF-BA1A-4AAB-97D7-140D8285159D}" type="datetimeFigureOut">
              <a:rPr lang="en-US" smtClean="0"/>
              <a:pPr/>
              <a:t>3/20/2020</a:t>
            </a:fld>
            <a:endParaRPr lang="en-US" dirty="0"/>
          </a:p>
        </p:txBody>
      </p:sp>
      <p:sp>
        <p:nvSpPr>
          <p:cNvPr id="6" name="Footer Placeholder 5">
            <a:extLst>
              <a:ext uri="{FF2B5EF4-FFF2-40B4-BE49-F238E27FC236}">
                <a16:creationId xmlns:a16="http://schemas.microsoft.com/office/drawing/2014/main" id="{1C28A873-0B36-434C-A92E-829F21F06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DC8322-27FF-4BD7-9E98-6EE84B211E47}"/>
              </a:ext>
            </a:extLst>
          </p:cNvPr>
          <p:cNvSpPr>
            <a:spLocks noGrp="1"/>
          </p:cNvSpPr>
          <p:nvPr>
            <p:ph type="sldNum" sz="quarter" idx="12"/>
          </p:nvPr>
        </p:nvSpPr>
        <p:spPr/>
        <p:txBody>
          <a:bodyPr/>
          <a:lstStyle/>
          <a:p>
            <a:fld id="{25801B90-E7DE-42ED-B5E2-687A7E9F92CA}" type="slidenum">
              <a:rPr lang="en-US" smtClean="0"/>
              <a:pPr/>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11" name="Text Placeholder 10"/>
          <p:cNvSpPr>
            <a:spLocks noGrp="1"/>
          </p:cNvSpPr>
          <p:nvPr>
            <p:ph type="body" sz="quarter" idx="14" hasCustomPrompt="1"/>
          </p:nvPr>
        </p:nvSpPr>
        <p:spPr>
          <a:xfrm>
            <a:off x="695325" y="1676400"/>
            <a:ext cx="5038344" cy="4343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2" name="Text Placeholder 10"/>
          <p:cNvSpPr>
            <a:spLocks noGrp="1"/>
          </p:cNvSpPr>
          <p:nvPr>
            <p:ph type="body" sz="quarter" idx="15" hasCustomPrompt="1"/>
          </p:nvPr>
        </p:nvSpPr>
        <p:spPr>
          <a:xfrm>
            <a:off x="6239256" y="1676400"/>
            <a:ext cx="5038344" cy="43434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4"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a:lvl1pPr>
          </a:lstStyle>
          <a:p>
            <a:r>
              <a:rPr lang="en-US" dirty="0"/>
              <a:t>[Title is orange, Arial, 40]</a:t>
            </a:r>
          </a:p>
        </p:txBody>
      </p:sp>
      <p:sp>
        <p:nvSpPr>
          <p:cNvPr id="15" name="Subtitle 2">
            <a:extLst>
              <a:ext uri="{FF2B5EF4-FFF2-40B4-BE49-F238E27FC236}">
                <a16:creationId xmlns:a16="http://schemas.microsoft.com/office/drawing/2014/main" id="{345ECEE5-4FE6-4FD4-948B-780859A3B9EB}"/>
              </a:ext>
            </a:extLst>
          </p:cNvPr>
          <p:cNvSpPr>
            <a:spLocks noGrp="1"/>
          </p:cNvSpPr>
          <p:nvPr>
            <p:ph type="subTitle" idx="13" hasCustomPrompt="1"/>
          </p:nvPr>
        </p:nvSpPr>
        <p:spPr>
          <a:xfrm>
            <a:off x="695325" y="909000"/>
            <a:ext cx="7920038" cy="360000"/>
          </a:xfrm>
        </p:spPr>
        <p:txBody>
          <a:bodyPr wrap="none" lIns="0" tIns="0" rIns="0" bIns="0"/>
          <a:lstStyle>
            <a:lvl1pPr marL="0" indent="0" algn="l">
              <a:buNone/>
              <a:defRPr sz="2400" baseline="0">
                <a:solidFill>
                  <a:srgbClr val="FF8220"/>
                </a:solidFill>
                <a:latin typeface="+mj-lt"/>
                <a:ea typeface="Noto Sans S Chinese Regular" panose="020B0500000000000000" pitchFamily="34" charset="-128"/>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[Subtitle is orange, Arial, 24]</a:t>
            </a:r>
          </a:p>
        </p:txBody>
      </p:sp>
    </p:spTree>
    <p:extLst>
      <p:ext uri="{BB962C8B-B14F-4D97-AF65-F5344CB8AC3E}">
        <p14:creationId xmlns:p14="http://schemas.microsoft.com/office/powerpoint/2010/main" val="306914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two w subtitle + phot">
    <p:spTree>
      <p:nvGrpSpPr>
        <p:cNvPr id="1" name=""/>
        <p:cNvGrpSpPr/>
        <p:nvPr/>
      </p:nvGrpSpPr>
      <p:grpSpPr>
        <a:xfrm>
          <a:off x="0" y="0"/>
          <a:ext cx="0" cy="0"/>
          <a:chOff x="0" y="0"/>
          <a:chExt cx="0" cy="0"/>
        </a:xfrm>
      </p:grpSpPr>
      <p:sp>
        <p:nvSpPr>
          <p:cNvPr id="11" name="Text Placeholder 10"/>
          <p:cNvSpPr>
            <a:spLocks noGrp="1"/>
          </p:cNvSpPr>
          <p:nvPr>
            <p:ph type="body" sz="quarter" idx="15" hasCustomPrompt="1"/>
          </p:nvPr>
        </p:nvSpPr>
        <p:spPr>
          <a:xfrm>
            <a:off x="4648200" y="1773238"/>
            <a:ext cx="3581400" cy="43561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5" name="Date Placeholder 4">
            <a:extLst>
              <a:ext uri="{FF2B5EF4-FFF2-40B4-BE49-F238E27FC236}">
                <a16:creationId xmlns:a16="http://schemas.microsoft.com/office/drawing/2014/main" id="{D812EA39-DF8C-4C0B-8C3A-C2DAB9318EE3}"/>
              </a:ext>
            </a:extLst>
          </p:cNvPr>
          <p:cNvSpPr>
            <a:spLocks noGrp="1"/>
          </p:cNvSpPr>
          <p:nvPr>
            <p:ph type="dt" sz="half" idx="10"/>
          </p:nvPr>
        </p:nvSpPr>
        <p:spPr/>
        <p:txBody>
          <a:bodyPr/>
          <a:lstStyle/>
          <a:p>
            <a:fld id="{055527FF-BA1A-4AAB-97D7-140D8285159D}" type="datetimeFigureOut">
              <a:rPr lang="en-US" smtClean="0"/>
              <a:pPr/>
              <a:t>3/20/2020</a:t>
            </a:fld>
            <a:endParaRPr lang="en-US"/>
          </a:p>
        </p:txBody>
      </p:sp>
      <p:sp>
        <p:nvSpPr>
          <p:cNvPr id="6" name="Footer Placeholder 5">
            <a:extLst>
              <a:ext uri="{FF2B5EF4-FFF2-40B4-BE49-F238E27FC236}">
                <a16:creationId xmlns:a16="http://schemas.microsoft.com/office/drawing/2014/main" id="{1C28A873-0B36-434C-A92E-829F21F06D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DC8322-27FF-4BD7-9E98-6EE84B211E47}"/>
              </a:ext>
            </a:extLst>
          </p:cNvPr>
          <p:cNvSpPr>
            <a:spLocks noGrp="1"/>
          </p:cNvSpPr>
          <p:nvPr>
            <p:ph type="sldNum" sz="quarter" idx="12"/>
          </p:nvPr>
        </p:nvSpPr>
        <p:spPr/>
        <p:txBody>
          <a:bodyPr/>
          <a:lstStyle/>
          <a:p>
            <a:fld id="{25801B90-E7DE-42ED-B5E2-687A7E9F92CA}" type="slidenum">
              <a:rPr lang="en-US" smtClean="0"/>
              <a:pPr/>
              <a:t>‹#›</a:t>
            </a:fld>
            <a:endParaRPr lang="en-US"/>
          </a:p>
        </p:txBody>
      </p:sp>
      <p:pic>
        <p:nvPicPr>
          <p:cNvPr id="8" name="Picture 7" descr="A close up of a logo&#10;&#10;Description generated with very high confidence">
            <a:extLst>
              <a:ext uri="{FF2B5EF4-FFF2-40B4-BE49-F238E27FC236}">
                <a16:creationId xmlns:a16="http://schemas.microsoft.com/office/drawing/2014/main" id="{039AF08B-1599-4740-9457-8581051C3CC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26622" y="252220"/>
            <a:ext cx="1034847" cy="820740"/>
          </a:xfrm>
          <a:prstGeom prst="rect">
            <a:avLst/>
          </a:prstGeom>
        </p:spPr>
      </p:pic>
      <p:sp>
        <p:nvSpPr>
          <p:cNvPr id="12" name="Picture Placeholder 11">
            <a:extLst>
              <a:ext uri="{FF2B5EF4-FFF2-40B4-BE49-F238E27FC236}">
                <a16:creationId xmlns:a16="http://schemas.microsoft.com/office/drawing/2014/main" id="{E5F26359-598F-484D-B000-2DA9A480FD3A}"/>
              </a:ext>
            </a:extLst>
          </p:cNvPr>
          <p:cNvSpPr>
            <a:spLocks noGrp="1"/>
          </p:cNvSpPr>
          <p:nvPr>
            <p:ph type="pic" sz="quarter" idx="14"/>
          </p:nvPr>
        </p:nvSpPr>
        <p:spPr>
          <a:xfrm>
            <a:off x="8615363" y="1773238"/>
            <a:ext cx="3576637" cy="4356100"/>
          </a:xfrm>
        </p:spPr>
        <p:txBody>
          <a:bodyPr wrap="none" rIns="0" bIns="0" anchor="ctr" anchorCtr="0"/>
          <a:lstStyle>
            <a:lvl1pPr algn="ctr">
              <a:defRPr/>
            </a:lvl1pPr>
          </a:lstStyle>
          <a:p>
            <a:r>
              <a:rPr lang="en-US"/>
              <a:t>Drag picture to placeholder or click icon to add</a:t>
            </a:r>
            <a:endParaRPr lang="en-US" dirty="0"/>
          </a:p>
        </p:txBody>
      </p:sp>
      <p:sp>
        <p:nvSpPr>
          <p:cNvPr id="13" name="Text Placeholder 10"/>
          <p:cNvSpPr>
            <a:spLocks noGrp="1"/>
          </p:cNvSpPr>
          <p:nvPr>
            <p:ph type="body" sz="quarter" idx="16" hasCustomPrompt="1"/>
          </p:nvPr>
        </p:nvSpPr>
        <p:spPr>
          <a:xfrm>
            <a:off x="695325" y="1773238"/>
            <a:ext cx="3581400" cy="4356100"/>
          </a:xfrm>
        </p:spPr>
        <p:txBody>
          <a:bodyPr/>
          <a:lst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[First level is Arial, black, 36]</a:t>
            </a:r>
          </a:p>
          <a:p>
            <a:pPr lvl="1"/>
            <a:r>
              <a:rPr lang="en-US" dirty="0"/>
              <a:t>[Second level is size 32]</a:t>
            </a:r>
          </a:p>
          <a:p>
            <a:pPr lvl="2"/>
            <a:r>
              <a:rPr lang="en-US" dirty="0"/>
              <a:t>[Third level is size 28]</a:t>
            </a:r>
          </a:p>
          <a:p>
            <a:pPr lvl="3"/>
            <a:r>
              <a:rPr lang="en-US" dirty="0"/>
              <a:t>[Fourth level is size 24]</a:t>
            </a:r>
          </a:p>
        </p:txBody>
      </p:sp>
      <p:sp>
        <p:nvSpPr>
          <p:cNvPr id="14" name="Title 1">
            <a:extLst>
              <a:ext uri="{FF2B5EF4-FFF2-40B4-BE49-F238E27FC236}">
                <a16:creationId xmlns:a16="http://schemas.microsoft.com/office/drawing/2014/main" id="{54B1A1D5-2EE6-443D-921F-D97E065BCE14}"/>
              </a:ext>
            </a:extLst>
          </p:cNvPr>
          <p:cNvSpPr>
            <a:spLocks noGrp="1"/>
          </p:cNvSpPr>
          <p:nvPr>
            <p:ph type="title" hasCustomPrompt="1"/>
          </p:nvPr>
        </p:nvSpPr>
        <p:spPr>
          <a:xfrm>
            <a:off x="695999" y="333376"/>
            <a:ext cx="7919363" cy="506599"/>
          </a:xfrm>
        </p:spPr>
        <p:txBody>
          <a:bodyPr/>
          <a:lstStyle>
            <a:lvl1pPr>
              <a:defRPr/>
            </a:lvl1pPr>
          </a:lstStyle>
          <a:p>
            <a:r>
              <a:rPr lang="en-US" dirty="0"/>
              <a:t>[Title is orange, Arial, 40]</a:t>
            </a:r>
          </a:p>
        </p:txBody>
      </p:sp>
      <p:sp>
        <p:nvSpPr>
          <p:cNvPr id="15" name="Subtitle 2">
            <a:extLst>
              <a:ext uri="{FF2B5EF4-FFF2-40B4-BE49-F238E27FC236}">
                <a16:creationId xmlns:a16="http://schemas.microsoft.com/office/drawing/2014/main" id="{345ECEE5-4FE6-4FD4-948B-780859A3B9EB}"/>
              </a:ext>
            </a:extLst>
          </p:cNvPr>
          <p:cNvSpPr>
            <a:spLocks noGrp="1"/>
          </p:cNvSpPr>
          <p:nvPr>
            <p:ph type="subTitle" idx="13" hasCustomPrompt="1"/>
          </p:nvPr>
        </p:nvSpPr>
        <p:spPr>
          <a:xfrm>
            <a:off x="695325" y="909000"/>
            <a:ext cx="7920038" cy="360000"/>
          </a:xfrm>
        </p:spPr>
        <p:txBody>
          <a:bodyPr wrap="none" lIns="0" tIns="0" rIns="0" bIns="0"/>
          <a:lstStyle>
            <a:lvl1pPr marL="0" indent="0" algn="l">
              <a:buNone/>
              <a:defRPr sz="2400" baseline="0">
                <a:solidFill>
                  <a:srgbClr val="FF8220"/>
                </a:solidFill>
                <a:latin typeface="+mj-lt"/>
                <a:ea typeface="Noto Sans S Chinese Regular" panose="020B0500000000000000" pitchFamily="34" charset="-128"/>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dirty="0"/>
              <a:t>[Subtitle is orange, Arial, 24]</a:t>
            </a:r>
          </a:p>
        </p:txBody>
      </p:sp>
    </p:spTree>
    <p:extLst>
      <p:ext uri="{BB962C8B-B14F-4D97-AF65-F5344CB8AC3E}">
        <p14:creationId xmlns:p14="http://schemas.microsoft.com/office/powerpoint/2010/main" val="264682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665A27-5C37-46EB-8EDF-83231BE34578}"/>
              </a:ext>
            </a:extLst>
          </p:cNvPr>
          <p:cNvSpPr>
            <a:spLocks noGrp="1"/>
          </p:cNvSpPr>
          <p:nvPr>
            <p:ph type="title"/>
          </p:nvPr>
        </p:nvSpPr>
        <p:spPr>
          <a:xfrm>
            <a:off x="696000" y="333375"/>
            <a:ext cx="7560000" cy="1007393"/>
          </a:xfrm>
          <a:prstGeom prst="rect">
            <a:avLst/>
          </a:prstGeom>
        </p:spPr>
        <p:txBody>
          <a:bodyPr vert="horz" wrap="square" lIns="0" tIns="0" rIns="180000" bIns="180000" rtlCol="0" anchor="t" anchorCtr="0">
            <a:noAutofit/>
          </a:bodyPr>
          <a:lstStyle/>
          <a:p>
            <a:r>
              <a:rPr lang="en-US" dirty="0"/>
              <a:t>[Title is orange, Arial, 40]</a:t>
            </a:r>
            <a:br>
              <a:rPr lang="en-US" dirty="0"/>
            </a:br>
            <a:r>
              <a:rPr lang="en-US" dirty="0"/>
              <a:t>[Line 2]</a:t>
            </a:r>
          </a:p>
        </p:txBody>
      </p:sp>
      <p:sp>
        <p:nvSpPr>
          <p:cNvPr id="3" name="Text Placeholder 2">
            <a:extLst>
              <a:ext uri="{FF2B5EF4-FFF2-40B4-BE49-F238E27FC236}">
                <a16:creationId xmlns:a16="http://schemas.microsoft.com/office/drawing/2014/main" id="{157BC7D7-6FEF-4859-A192-DC6DBC58E58E}"/>
              </a:ext>
            </a:extLst>
          </p:cNvPr>
          <p:cNvSpPr>
            <a:spLocks noGrp="1"/>
          </p:cNvSpPr>
          <p:nvPr>
            <p:ph type="body" idx="1"/>
          </p:nvPr>
        </p:nvSpPr>
        <p:spPr>
          <a:xfrm>
            <a:off x="695999" y="1782763"/>
            <a:ext cx="10800675" cy="4346575"/>
          </a:xfrm>
          <a:prstGeom prst="rect">
            <a:avLst/>
          </a:prstGeom>
        </p:spPr>
        <p:txBody>
          <a:bodyPr vert="horz" lIns="0" tIns="0" rIns="180000" bIns="180000" rtlCol="0">
            <a:noAutofit/>
          </a:bodyPr>
          <a:lstStyle/>
          <a:p>
            <a:pPr marL="0" marR="0" lvl="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a:pPr>
            <a:r>
              <a:rPr lang="en-US" dirty="0"/>
              <a:t>[Everything is Arial, black color]</a:t>
            </a:r>
          </a:p>
          <a:p>
            <a:pPr lvl="1"/>
            <a:r>
              <a:rPr lang="en-US" dirty="0"/>
              <a:t>[Second level is size 32]</a:t>
            </a:r>
          </a:p>
          <a:p>
            <a:pPr lvl="2"/>
            <a:r>
              <a:rPr lang="en-US" dirty="0"/>
              <a:t>[Third level is size 28]</a:t>
            </a:r>
          </a:p>
          <a:p>
            <a:pPr lvl="3"/>
            <a:r>
              <a:rPr lang="en-US" dirty="0"/>
              <a:t>[Fourth level is size 24]</a:t>
            </a:r>
          </a:p>
        </p:txBody>
      </p:sp>
      <p:sp>
        <p:nvSpPr>
          <p:cNvPr id="4" name="Date Placeholder 3">
            <a:extLst>
              <a:ext uri="{FF2B5EF4-FFF2-40B4-BE49-F238E27FC236}">
                <a16:creationId xmlns:a16="http://schemas.microsoft.com/office/drawing/2014/main" id="{58F64C44-C431-4772-A3AD-8723D7BAAF1D}"/>
              </a:ext>
            </a:extLst>
          </p:cNvPr>
          <p:cNvSpPr>
            <a:spLocks noGrp="1"/>
          </p:cNvSpPr>
          <p:nvPr>
            <p:ph type="dt" sz="half" idx="2"/>
          </p:nvPr>
        </p:nvSpPr>
        <p:spPr>
          <a:xfrm>
            <a:off x="696000" y="6489000"/>
            <a:ext cx="1117800" cy="252000"/>
          </a:xfrm>
          <a:prstGeom prst="rect">
            <a:avLst/>
          </a:prstGeom>
        </p:spPr>
        <p:txBody>
          <a:bodyPr vert="horz" lIns="0" tIns="0" rIns="0" bIns="0" rtlCol="0" anchor="t" anchorCtr="0"/>
          <a:lstStyle>
            <a:lvl1pPr algn="l">
              <a:defRPr sz="1200">
                <a:solidFill>
                  <a:schemeClr val="tx1">
                    <a:tint val="75000"/>
                  </a:schemeClr>
                </a:solidFill>
              </a:defRPr>
            </a:lvl1pPr>
          </a:lstStyle>
          <a:p>
            <a:fld id="{055527FF-BA1A-4AAB-97D7-140D8285159D}" type="datetimeFigureOut">
              <a:rPr lang="en-US" smtClean="0"/>
              <a:pPr/>
              <a:t>3/20/2020</a:t>
            </a:fld>
            <a:endParaRPr lang="en-US"/>
          </a:p>
        </p:txBody>
      </p:sp>
      <p:sp>
        <p:nvSpPr>
          <p:cNvPr id="5" name="Footer Placeholder 4">
            <a:extLst>
              <a:ext uri="{FF2B5EF4-FFF2-40B4-BE49-F238E27FC236}">
                <a16:creationId xmlns:a16="http://schemas.microsoft.com/office/drawing/2014/main" id="{C5DE3967-1D34-40B7-8ADE-D9DE4B6349F2}"/>
              </a:ext>
            </a:extLst>
          </p:cNvPr>
          <p:cNvSpPr>
            <a:spLocks noGrp="1"/>
          </p:cNvSpPr>
          <p:nvPr>
            <p:ph type="ftr" sz="quarter" idx="3"/>
          </p:nvPr>
        </p:nvSpPr>
        <p:spPr>
          <a:xfrm>
            <a:off x="4038600" y="6499159"/>
            <a:ext cx="4114800" cy="252000"/>
          </a:xfrm>
          <a:prstGeom prst="rect">
            <a:avLst/>
          </a:prstGeom>
        </p:spPr>
        <p:txBody>
          <a:bodyPr vert="horz" lIns="0" tIns="0" rIns="0" bIns="0" rtlCol="0" anchor="t" anchorCtr="0"/>
          <a:lstStyle>
            <a:lvl1pPr algn="ctr">
              <a:defRPr lang="en-US" sz="1200" dirty="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19748C-6A91-4C08-8D9D-64CB2E9292B7}"/>
              </a:ext>
            </a:extLst>
          </p:cNvPr>
          <p:cNvSpPr>
            <a:spLocks noGrp="1"/>
          </p:cNvSpPr>
          <p:nvPr>
            <p:ph type="sldNum" sz="quarter" idx="4"/>
          </p:nvPr>
        </p:nvSpPr>
        <p:spPr>
          <a:xfrm>
            <a:off x="10738200" y="6488999"/>
            <a:ext cx="757800" cy="252000"/>
          </a:xfrm>
          <a:prstGeom prst="rect">
            <a:avLst/>
          </a:prstGeom>
        </p:spPr>
        <p:txBody>
          <a:bodyPr vert="horz" lIns="0" tIns="0" rIns="0" bIns="0" rtlCol="0" anchor="t" anchorCtr="0"/>
          <a:lstStyle>
            <a:lvl1pPr algn="r">
              <a:defRPr lang="en-US" sz="1200" smtClean="0">
                <a:solidFill>
                  <a:schemeClr val="tx1">
                    <a:tint val="75000"/>
                  </a:schemeClr>
                </a:solidFill>
              </a:defRPr>
            </a:lvl1pPr>
          </a:lstStyle>
          <a:p>
            <a:fld id="{25801B90-E7DE-42ED-B5E2-687A7E9F92CA}" type="slidenum">
              <a:rPr lang="en-US" smtClean="0"/>
              <a:pPr/>
              <a:t>‹#›</a:t>
            </a:fld>
            <a:endParaRPr lang="en-US"/>
          </a:p>
        </p:txBody>
      </p:sp>
      <p:cxnSp>
        <p:nvCxnSpPr>
          <p:cNvPr id="8" name="Straight Arrow Connector 7">
            <a:extLst>
              <a:ext uri="{FF2B5EF4-FFF2-40B4-BE49-F238E27FC236}">
                <a16:creationId xmlns:a16="http://schemas.microsoft.com/office/drawing/2014/main" id="{E8C4BF5D-3B8A-44B2-AE68-AD9932A1FDF8}"/>
              </a:ext>
            </a:extLst>
          </p:cNvPr>
          <p:cNvCxnSpPr/>
          <p:nvPr userDrawn="1"/>
        </p:nvCxnSpPr>
        <p:spPr>
          <a:xfrm>
            <a:off x="-384720" y="332656"/>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1EAC76B-F80A-46BF-9DEE-1FA78BF1CB21}"/>
              </a:ext>
            </a:extLst>
          </p:cNvPr>
          <p:cNvCxnSpPr/>
          <p:nvPr userDrawn="1"/>
        </p:nvCxnSpPr>
        <p:spPr>
          <a:xfrm>
            <a:off x="-384720" y="6129000"/>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B8F06AB-44A6-4163-AAF0-5D25A053B53E}"/>
              </a:ext>
            </a:extLst>
          </p:cNvPr>
          <p:cNvCxnSpPr/>
          <p:nvPr userDrawn="1"/>
        </p:nvCxnSpPr>
        <p:spPr>
          <a:xfrm>
            <a:off x="-360040" y="6489000"/>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F64C755-6933-4EEF-AC68-C962774896EF}"/>
              </a:ext>
            </a:extLst>
          </p:cNvPr>
          <p:cNvCxnSpPr/>
          <p:nvPr userDrawn="1"/>
        </p:nvCxnSpPr>
        <p:spPr>
          <a:xfrm>
            <a:off x="-384720" y="1772816"/>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2AA3C19-057A-40AC-86F2-596F9C76A57E}"/>
              </a:ext>
            </a:extLst>
          </p:cNvPr>
          <p:cNvCxnSpPr/>
          <p:nvPr userDrawn="1"/>
        </p:nvCxnSpPr>
        <p:spPr>
          <a:xfrm>
            <a:off x="696000"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A096762-C43F-423C-9B52-018727B14F3D}"/>
              </a:ext>
            </a:extLst>
          </p:cNvPr>
          <p:cNvCxnSpPr/>
          <p:nvPr userDrawn="1"/>
        </p:nvCxnSpPr>
        <p:spPr>
          <a:xfrm>
            <a:off x="6096000"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00A2626-6FE1-42E9-8ECB-E2CC1DD01837}"/>
              </a:ext>
            </a:extLst>
          </p:cNvPr>
          <p:cNvCxnSpPr/>
          <p:nvPr userDrawn="1"/>
        </p:nvCxnSpPr>
        <p:spPr>
          <a:xfrm>
            <a:off x="11496000"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27D8D62-7C6D-4CAC-9AC4-6B6519CCAE6E}"/>
              </a:ext>
            </a:extLst>
          </p:cNvPr>
          <p:cNvCxnSpPr/>
          <p:nvPr userDrawn="1"/>
        </p:nvCxnSpPr>
        <p:spPr>
          <a:xfrm>
            <a:off x="-360040" y="4508500"/>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11AE0EA-6D26-4A74-BB41-0BBA289859C1}"/>
              </a:ext>
            </a:extLst>
          </p:cNvPr>
          <p:cNvCxnSpPr/>
          <p:nvPr userDrawn="1"/>
        </p:nvCxnSpPr>
        <p:spPr>
          <a:xfrm>
            <a:off x="4656138"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BC037F-7558-4B68-8811-2C77AF7A4696}"/>
              </a:ext>
            </a:extLst>
          </p:cNvPr>
          <p:cNvCxnSpPr/>
          <p:nvPr userDrawn="1"/>
        </p:nvCxnSpPr>
        <p:spPr>
          <a:xfrm>
            <a:off x="8616951"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61C5633-6D9D-4FF1-812E-81600A6AC224}"/>
              </a:ext>
            </a:extLst>
          </p:cNvPr>
          <p:cNvCxnSpPr/>
          <p:nvPr userDrawn="1"/>
        </p:nvCxnSpPr>
        <p:spPr>
          <a:xfrm>
            <a:off x="5384800" y="-351000"/>
            <a:ext cx="0" cy="35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34476"/>
      </p:ext>
    </p:extLst>
  </p:cSld>
  <p:clrMap bg1="lt1" tx1="dk1" bg2="lt2" tx2="dk2" accent1="accent1" accent2="accent2" accent3="accent3" accent4="accent4" accent5="accent5" accent6="accent6" hlink="hlink" folHlink="folHlink"/>
  <p:sldLayoutIdLst>
    <p:sldLayoutId id="2147483685" r:id="rId1"/>
    <p:sldLayoutId id="2147483687" r:id="rId2"/>
    <p:sldLayoutId id="2147483680" r:id="rId3"/>
    <p:sldLayoutId id="2147483693" r:id="rId4"/>
    <p:sldLayoutId id="2147483692" r:id="rId5"/>
    <p:sldLayoutId id="2147483682" r:id="rId6"/>
    <p:sldLayoutId id="2147483667" r:id="rId7"/>
    <p:sldLayoutId id="2147483683" r:id="rId8"/>
    <p:sldLayoutId id="2147483684" r:id="rId9"/>
    <p:sldLayoutId id="2147483690" r:id="rId10"/>
    <p:sldLayoutId id="2147483691" r:id="rId11"/>
    <p:sldLayoutId id="2147483651" r:id="rId12"/>
    <p:sldLayoutId id="2147483694" r:id="rId13"/>
    <p:sldLayoutId id="2147483695" r:id="rId14"/>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marR="0" indent="0" algn="l" defTabSz="914400" rtl="0" eaLnBrk="1" fontAlgn="auto" latinLnBrk="0" hangingPunct="1">
        <a:lnSpc>
          <a:spcPct val="90000"/>
        </a:lnSpc>
        <a:spcBef>
          <a:spcPts val="1000"/>
        </a:spcBef>
        <a:spcAft>
          <a:spcPts val="0"/>
        </a:spcAft>
        <a:buClr>
          <a:schemeClr val="tx2"/>
        </a:buClr>
        <a:buSzTx/>
        <a:buFont typeface="Arial" panose="020B0604020202020204" pitchFamily="34" charset="0"/>
        <a:buNone/>
        <a:tabLst/>
        <a:defRPr sz="3600" kern="1200">
          <a:solidFill>
            <a:schemeClr val="tx1"/>
          </a:solidFill>
          <a:latin typeface="+mn-lt"/>
          <a:ea typeface="+mn-ea"/>
          <a:cs typeface="+mn-cs"/>
        </a:defRPr>
      </a:lvl1pPr>
      <a:lvl2pPr marL="273050" indent="-185738" algn="l" defTabSz="914400" rtl="0" eaLnBrk="1" latinLnBrk="0" hangingPunct="1">
        <a:lnSpc>
          <a:spcPct val="90000"/>
        </a:lnSpc>
        <a:spcBef>
          <a:spcPts val="500"/>
        </a:spcBef>
        <a:buClr>
          <a:schemeClr val="tx2"/>
        </a:buClr>
        <a:buFont typeface="Arial" panose="020B0604020202020204" pitchFamily="34" charset="0"/>
        <a:buChar char="•"/>
        <a:tabLst/>
        <a:defRPr sz="3200" kern="1200">
          <a:solidFill>
            <a:schemeClr val="tx1"/>
          </a:solidFill>
          <a:latin typeface="+mn-lt"/>
          <a:ea typeface="+mn-ea"/>
          <a:cs typeface="+mn-cs"/>
        </a:defRPr>
      </a:lvl2pPr>
      <a:lvl3pPr marL="534988" indent="-174625" algn="l" defTabSz="914400" rtl="0" eaLnBrk="1" latinLnBrk="0" hangingPunct="1">
        <a:lnSpc>
          <a:spcPct val="90000"/>
        </a:lnSpc>
        <a:spcBef>
          <a:spcPts val="500"/>
        </a:spcBef>
        <a:buClr>
          <a:schemeClr val="tx2"/>
        </a:buClr>
        <a:buFont typeface="Arial" panose="020B0604020202020204" pitchFamily="34" charset="0"/>
        <a:buChar char="•"/>
        <a:defRPr sz="2800" kern="1200">
          <a:solidFill>
            <a:schemeClr val="tx1"/>
          </a:solidFill>
          <a:latin typeface="+mn-lt"/>
          <a:ea typeface="+mn-ea"/>
          <a:cs typeface="+mn-cs"/>
        </a:defRPr>
      </a:lvl3pPr>
      <a:lvl4pPr marL="808038" indent="-185738"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1117">
          <p15:clr>
            <a:srgbClr val="F26B43"/>
          </p15:clr>
        </p15:guide>
        <p15:guide id="3" pos="7242">
          <p15:clr>
            <a:srgbClr val="F26B43"/>
          </p15:clr>
        </p15:guide>
        <p15:guide id="4" orient="horz" pos="3861">
          <p15:clr>
            <a:srgbClr val="F26B43"/>
          </p15:clr>
        </p15:guide>
        <p15:guide id="5" orient="horz" pos="4088">
          <p15:clr>
            <a:srgbClr val="F26B43"/>
          </p15:clr>
        </p15:guide>
        <p15:guide id="6" orient="horz" pos="210">
          <p15:clr>
            <a:srgbClr val="F26B43"/>
          </p15:clr>
        </p15:guide>
        <p15:guide id="7" pos="438">
          <p15:clr>
            <a:srgbClr val="F26B43"/>
          </p15:clr>
        </p15:guide>
        <p15:guide id="8" orient="horz" pos="2840">
          <p15:clr>
            <a:srgbClr val="F26B43"/>
          </p15:clr>
        </p15:guide>
        <p15:guide id="9" pos="5427">
          <p15:clr>
            <a:srgbClr val="F26B43"/>
          </p15:clr>
        </p15:guide>
        <p15:guide id="10" pos="2933">
          <p15:clr>
            <a:srgbClr val="F26B43"/>
          </p15:clr>
        </p15:guide>
        <p15:guide id="11" pos="338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www.dmhxm.co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www.dfqy.com/" TargetMode="External"/><Relationship Id="rId2" Type="http://schemas.openxmlformats.org/officeDocument/2006/relationships/image" Target="../media/image10.tif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www.oliviasplace.org/" TargetMode="External"/><Relationship Id="rId2" Type="http://schemas.openxmlformats.org/officeDocument/2006/relationships/image" Target="../media/image7.tif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oliviasplace.org/"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BB4EAC6-7648-8041-8472-96DBFADB4848}"/>
              </a:ext>
            </a:extLst>
          </p:cNvPr>
          <p:cNvSpPr>
            <a:spLocks noGrp="1"/>
          </p:cNvSpPr>
          <p:nvPr>
            <p:ph type="body" sz="quarter" idx="13"/>
          </p:nvPr>
        </p:nvSpPr>
        <p:spPr/>
        <p:txBody>
          <a:bodyPr/>
          <a:lstStyle/>
          <a:p>
            <a:pPr algn="r"/>
            <a:r>
              <a:rPr lang="en-US" altLang="zh-CN" dirty="0"/>
              <a:t>Competitor News Monitoring</a:t>
            </a:r>
            <a:endParaRPr lang="en-US" dirty="0"/>
          </a:p>
        </p:txBody>
      </p:sp>
      <p:sp>
        <p:nvSpPr>
          <p:cNvPr id="5" name="Text Placeholder 4">
            <a:extLst>
              <a:ext uri="{FF2B5EF4-FFF2-40B4-BE49-F238E27FC236}">
                <a16:creationId xmlns:a16="http://schemas.microsoft.com/office/drawing/2014/main" id="{1A71748F-881D-AB43-A768-136D1BCDC359}"/>
              </a:ext>
            </a:extLst>
          </p:cNvPr>
          <p:cNvSpPr>
            <a:spLocks noGrp="1"/>
          </p:cNvSpPr>
          <p:nvPr>
            <p:ph type="body" sz="quarter" idx="12"/>
          </p:nvPr>
        </p:nvSpPr>
        <p:spPr>
          <a:xfrm>
            <a:off x="6013153" y="5517232"/>
            <a:ext cx="5621982" cy="288032"/>
          </a:xfrm>
        </p:spPr>
        <p:txBody>
          <a:bodyPr/>
          <a:lstStyle/>
          <a:p>
            <a:r>
              <a:rPr lang="en-US" altLang="zh-CN" dirty="0"/>
              <a:t>March 2020, Ashley Sun</a:t>
            </a:r>
            <a:endParaRPr lang="en-US" dirty="0"/>
          </a:p>
        </p:txBody>
      </p:sp>
    </p:spTree>
    <p:extLst>
      <p:ext uri="{BB962C8B-B14F-4D97-AF65-F5344CB8AC3E}">
        <p14:creationId xmlns:p14="http://schemas.microsoft.com/office/powerpoint/2010/main" val="27107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096190" y="1219200"/>
            <a:ext cx="5038344" cy="4730080"/>
          </a:xfrm>
        </p:spPr>
        <p:txBody>
          <a:bodyPr/>
          <a:lstStyle/>
          <a:p>
            <a:endParaRPr lang="en-US" altLang="zh-CN" sz="2000" dirty="0">
              <a:solidFill>
                <a:schemeClr val="tx2"/>
              </a:solidFill>
              <a:latin typeface="+mn-ea"/>
            </a:endParaRPr>
          </a:p>
          <a:p>
            <a:r>
              <a:rPr lang="en-US" altLang="zh-CN" sz="2000" dirty="0">
                <a:solidFill>
                  <a:schemeClr val="tx2"/>
                </a:solidFill>
                <a:latin typeface="+mj-ea"/>
                <a:ea typeface="+mj-ea"/>
              </a:rPr>
              <a:t>1. </a:t>
            </a:r>
            <a:r>
              <a:rPr lang="zh-CN" altLang="en-US" sz="2000" dirty="0">
                <a:solidFill>
                  <a:schemeClr val="tx2"/>
                </a:solidFill>
                <a:latin typeface="+mj-ea"/>
                <a:ea typeface="+mj-ea"/>
              </a:rPr>
              <a:t>微课预告，儿童如厕训练的家庭小妙招</a:t>
            </a:r>
            <a:endParaRPr lang="en-US" altLang="zh-CN" sz="2000" dirty="0">
              <a:latin typeface="+mj-ea"/>
              <a:ea typeface="+mj-ea"/>
            </a:endParaRPr>
          </a:p>
          <a:p>
            <a:pPr marL="615950" lvl="1" indent="-342900">
              <a:buFont typeface="Wingdings" panose="05000000000000000000" pitchFamily="2" charset="2"/>
              <a:buChar char="Ø"/>
            </a:pPr>
            <a:r>
              <a:rPr lang="en-US" altLang="zh-CN" sz="2000" dirty="0">
                <a:latin typeface="+mn-ea"/>
              </a:rPr>
              <a:t>At 8:00 pm</a:t>
            </a:r>
            <a:r>
              <a:rPr lang="zh-CN" altLang="en-US" sz="2000" dirty="0">
                <a:latin typeface="+mn-ea"/>
              </a:rPr>
              <a:t>， </a:t>
            </a:r>
            <a:r>
              <a:rPr lang="en-US" altLang="zh-CN" sz="2000" dirty="0">
                <a:latin typeface="+mn-ea"/>
              </a:rPr>
              <a:t>March 22</a:t>
            </a:r>
            <a:r>
              <a:rPr lang="en-US" altLang="zh-CN" sz="2000" baseline="30000" dirty="0">
                <a:latin typeface="+mn-ea"/>
              </a:rPr>
              <a:t>nd</a:t>
            </a:r>
            <a:r>
              <a:rPr lang="en-US" altLang="zh-CN" sz="2000" dirty="0">
                <a:latin typeface="+mn-ea"/>
              </a:rPr>
              <a:t> </a:t>
            </a:r>
            <a:r>
              <a:rPr lang="zh-CN" altLang="en-US" sz="2000" dirty="0">
                <a:latin typeface="+mn-ea"/>
              </a:rPr>
              <a:t>，</a:t>
            </a:r>
            <a:r>
              <a:rPr lang="en-US" altLang="zh-CN" sz="2000" dirty="0">
                <a:latin typeface="+mn-ea"/>
              </a:rPr>
              <a:t>teacher  will share 3 steps of training for you to teach your baby to go to the toilet easily.</a:t>
            </a:r>
            <a:endParaRPr lang="en-US" altLang="zh-CN" sz="2000" dirty="0">
              <a:solidFill>
                <a:schemeClr val="tx2"/>
              </a:solidFill>
              <a:latin typeface="+mj-ea"/>
              <a:ea typeface="+mj-ea"/>
            </a:endParaRPr>
          </a:p>
          <a:p>
            <a:r>
              <a:rPr lang="en-US" altLang="zh-CN" sz="2000" dirty="0">
                <a:solidFill>
                  <a:schemeClr val="tx2"/>
                </a:solidFill>
                <a:latin typeface="+mj-ea"/>
                <a:ea typeface="+mj-ea"/>
              </a:rPr>
              <a:t>2.</a:t>
            </a:r>
            <a:r>
              <a:rPr lang="zh-CN" altLang="en-US" sz="2000" dirty="0">
                <a:solidFill>
                  <a:schemeClr val="tx2"/>
                </a:solidFill>
                <a:latin typeface="+mj-ea"/>
                <a:ea typeface="+mj-ea"/>
              </a:rPr>
              <a:t>微课内容回顾 </a:t>
            </a:r>
            <a:r>
              <a:rPr lang="en-US" altLang="zh-CN" sz="2000" dirty="0">
                <a:solidFill>
                  <a:schemeClr val="tx2"/>
                </a:solidFill>
                <a:latin typeface="+mj-ea"/>
                <a:ea typeface="+mj-ea"/>
              </a:rPr>
              <a:t>| </a:t>
            </a:r>
            <a:r>
              <a:rPr lang="zh-CN" altLang="en-US" sz="2000" dirty="0">
                <a:solidFill>
                  <a:schemeClr val="tx2"/>
                </a:solidFill>
                <a:latin typeface="+mj-ea"/>
                <a:ea typeface="+mj-ea"/>
              </a:rPr>
              <a:t>如何应对孩子的“坏脾气”？</a:t>
            </a:r>
          </a:p>
          <a:p>
            <a:pPr marL="558800" lvl="1" indent="-285750">
              <a:buFont typeface="Wingdings" panose="05000000000000000000" pitchFamily="2" charset="2"/>
              <a:buChar char="Ø"/>
            </a:pPr>
            <a:r>
              <a:rPr lang="en-US" altLang="zh-CN" sz="2000" dirty="0">
                <a:latin typeface="+mn-ea"/>
              </a:rPr>
              <a:t>Micro lecture review</a:t>
            </a:r>
            <a:r>
              <a:rPr lang="zh-CN" altLang="en-US" sz="2000" dirty="0">
                <a:latin typeface="+mn-ea"/>
              </a:rPr>
              <a:t>，</a:t>
            </a:r>
            <a:r>
              <a:rPr lang="en-US" altLang="zh-CN" sz="2000" dirty="0">
                <a:latin typeface="+mn-ea"/>
              </a:rPr>
              <a:t>how to deal with children's "bad temper"?</a:t>
            </a:r>
          </a:p>
          <a:p>
            <a:pPr marL="615950" lvl="1" indent="-342900"/>
            <a:r>
              <a:rPr lang="en-US" sz="1800" dirty="0">
                <a:latin typeface="+mn-ea"/>
              </a:rPr>
              <a:t>Identify the causes of behavior</a:t>
            </a:r>
          </a:p>
          <a:p>
            <a:pPr marL="615950" lvl="1" indent="-342900"/>
            <a:r>
              <a:rPr lang="en-US" sz="1800" dirty="0">
                <a:latin typeface="+mn-ea"/>
              </a:rPr>
              <a:t>How to deal with children's </a:t>
            </a:r>
            <a:r>
              <a:rPr lang="en-US" altLang="zh-CN" sz="1800" dirty="0">
                <a:latin typeface="+mn-ea"/>
              </a:rPr>
              <a:t>"bad temper"?</a:t>
            </a:r>
          </a:p>
          <a:p>
            <a:pPr marL="615950" lvl="1" indent="-342900"/>
            <a:r>
              <a:rPr lang="en-US" sz="1800" dirty="0">
                <a:latin typeface="+mn-ea"/>
              </a:rPr>
              <a:t>Improve skills, prevention is more important than treatment</a:t>
            </a:r>
          </a:p>
        </p:txBody>
      </p:sp>
      <p:sp>
        <p:nvSpPr>
          <p:cNvPr id="3" name="Title 2"/>
          <p:cNvSpPr>
            <a:spLocks noGrp="1"/>
          </p:cNvSpPr>
          <p:nvPr>
            <p:ph type="title"/>
          </p:nvPr>
        </p:nvSpPr>
        <p:spPr/>
        <p:txBody>
          <a:bodyPr/>
          <a:lstStyle/>
          <a:p>
            <a:r>
              <a:rPr lang="en-US" altLang="zh-CN" dirty="0"/>
              <a:t>18 March 2020 (Beijing)</a:t>
            </a:r>
            <a:endParaRPr lang="en-US" dirty="0"/>
          </a:p>
        </p:txBody>
      </p:sp>
      <p:sp>
        <p:nvSpPr>
          <p:cNvPr id="4" name="Content Placeholder 3"/>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205601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21218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Dami</a:t>
            </a:r>
            <a:r>
              <a:rPr lang="zh-CN" altLang="en-US" dirty="0"/>
              <a:t> </a:t>
            </a:r>
            <a:r>
              <a:rPr lang="en-US" altLang="zh-CN" dirty="0"/>
              <a:t>&amp;</a:t>
            </a:r>
            <a:r>
              <a:rPr lang="zh-CN" altLang="en-US" dirty="0"/>
              <a:t> </a:t>
            </a:r>
            <a:r>
              <a:rPr lang="en-US" altLang="zh-CN" dirty="0"/>
              <a:t>Xiaomi</a:t>
            </a:r>
            <a:endParaRPr lang="en-US" dirty="0"/>
          </a:p>
        </p:txBody>
      </p:sp>
      <p:pic>
        <p:nvPicPr>
          <p:cNvPr id="6" name="Picture 5"/>
          <p:cNvPicPr>
            <a:picLocks noChangeAspect="1"/>
          </p:cNvPicPr>
          <p:nvPr/>
        </p:nvPicPr>
        <p:blipFill>
          <a:blip r:embed="rId3"/>
          <a:stretch>
            <a:fillRect/>
          </a:stretch>
        </p:blipFill>
        <p:spPr>
          <a:xfrm>
            <a:off x="388480" y="1456802"/>
            <a:ext cx="3581400" cy="927100"/>
          </a:xfrm>
          <a:prstGeom prst="rect">
            <a:avLst/>
          </a:prstGeom>
        </p:spPr>
      </p:pic>
      <p:sp>
        <p:nvSpPr>
          <p:cNvPr id="8" name="TextBox 7"/>
          <p:cNvSpPr txBox="1"/>
          <p:nvPr/>
        </p:nvSpPr>
        <p:spPr>
          <a:xfrm>
            <a:off x="695999" y="2552587"/>
            <a:ext cx="3115072" cy="372307"/>
          </a:xfrm>
          <a:prstGeom prst="rect">
            <a:avLst/>
          </a:prstGeom>
          <a:noFill/>
        </p:spPr>
        <p:txBody>
          <a:bodyPr wrap="square" rtlCol="0">
            <a:spAutoFit/>
          </a:bodyPr>
          <a:lstStyle/>
          <a:p>
            <a:pPr algn="ctr"/>
            <a:r>
              <a:rPr lang="en-US" dirty="0">
                <a:hlinkClick r:id="rId4"/>
              </a:rPr>
              <a:t>http://www.dmhxm.com</a:t>
            </a:r>
            <a:endParaRPr lang="en-US" dirty="0"/>
          </a:p>
        </p:txBody>
      </p:sp>
      <p:sp>
        <p:nvSpPr>
          <p:cNvPr id="2" name="矩形 1">
            <a:extLst>
              <a:ext uri="{FF2B5EF4-FFF2-40B4-BE49-F238E27FC236}">
                <a16:creationId xmlns:a16="http://schemas.microsoft.com/office/drawing/2014/main" id="{F43EE037-FC47-40B5-BFEA-EC925D400C03}"/>
              </a:ext>
            </a:extLst>
          </p:cNvPr>
          <p:cNvSpPr/>
          <p:nvPr/>
        </p:nvSpPr>
        <p:spPr>
          <a:xfrm>
            <a:off x="983432" y="5187053"/>
            <a:ext cx="10476865" cy="1323439"/>
          </a:xfrm>
          <a:prstGeom prst="rect">
            <a:avLst/>
          </a:prstGeom>
        </p:spPr>
        <p:txBody>
          <a:bodyPr wrap="square">
            <a:spAutoFit/>
          </a:bodyPr>
          <a:lstStyle/>
          <a:p>
            <a:r>
              <a:rPr lang="en-US" altLang="zh-CN" sz="2000" dirty="0" err="1"/>
              <a:t>Dami&amp;Xiaomi</a:t>
            </a:r>
            <a:r>
              <a:rPr lang="en-US" altLang="zh-CN" sz="2000" dirty="0"/>
              <a:t> is the leading service platform for autism spectrum children, which originates from the online social media WeChat Official Account </a:t>
            </a:r>
            <a:r>
              <a:rPr lang="en-US" altLang="zh-CN" sz="2000" i="1" dirty="0" err="1"/>
              <a:t>Dami&amp;Xiaomi</a:t>
            </a:r>
            <a:r>
              <a:rPr lang="en-US" altLang="zh-CN" sz="2000" i="1" dirty="0"/>
              <a:t>.</a:t>
            </a:r>
            <a:r>
              <a:rPr lang="en-US" altLang="zh-CN" sz="2000" dirty="0"/>
              <a:t> It now provides rehab service, integrated education support, parent training, online courses, public education, and etc. There are approx. 100 children in the agency. </a:t>
            </a:r>
          </a:p>
        </p:txBody>
      </p:sp>
      <p:graphicFrame>
        <p:nvGraphicFramePr>
          <p:cNvPr id="7" name="表格 10">
            <a:extLst>
              <a:ext uri="{FF2B5EF4-FFF2-40B4-BE49-F238E27FC236}">
                <a16:creationId xmlns:a16="http://schemas.microsoft.com/office/drawing/2014/main" id="{CD65A6FD-DCFB-4C0F-8AA1-0F427D2D8BF7}"/>
              </a:ext>
            </a:extLst>
          </p:cNvPr>
          <p:cNvGraphicFramePr>
            <a:graphicFrameLocks noGrp="1"/>
          </p:cNvGraphicFramePr>
          <p:nvPr>
            <p:extLst>
              <p:ext uri="{D42A27DB-BD31-4B8C-83A1-F6EECF244321}">
                <p14:modId xmlns:p14="http://schemas.microsoft.com/office/powerpoint/2010/main" val="3000018298"/>
              </p:ext>
            </p:extLst>
          </p:nvPr>
        </p:nvGraphicFramePr>
        <p:xfrm>
          <a:off x="4918818" y="1210114"/>
          <a:ext cx="6418374" cy="3606800"/>
        </p:xfrm>
        <a:graphic>
          <a:graphicData uri="http://schemas.openxmlformats.org/drawingml/2006/table">
            <a:tbl>
              <a:tblPr firstRow="1" bandRow="1">
                <a:tableStyleId>{D7AC3CCA-C797-4891-BE02-D94E43425B78}</a:tableStyleId>
              </a:tblPr>
              <a:tblGrid>
                <a:gridCol w="1656184">
                  <a:extLst>
                    <a:ext uri="{9D8B030D-6E8A-4147-A177-3AD203B41FA5}">
                      <a16:colId xmlns:a16="http://schemas.microsoft.com/office/drawing/2014/main" val="1658250846"/>
                    </a:ext>
                  </a:extLst>
                </a:gridCol>
                <a:gridCol w="1296144">
                  <a:extLst>
                    <a:ext uri="{9D8B030D-6E8A-4147-A177-3AD203B41FA5}">
                      <a16:colId xmlns:a16="http://schemas.microsoft.com/office/drawing/2014/main" val="4128013651"/>
                    </a:ext>
                  </a:extLst>
                </a:gridCol>
                <a:gridCol w="3466046">
                  <a:extLst>
                    <a:ext uri="{9D8B030D-6E8A-4147-A177-3AD203B41FA5}">
                      <a16:colId xmlns:a16="http://schemas.microsoft.com/office/drawing/2014/main" val="2779093519"/>
                    </a:ext>
                  </a:extLst>
                </a:gridCol>
              </a:tblGrid>
              <a:tr h="370840">
                <a:tc>
                  <a:txBody>
                    <a:bodyPr/>
                    <a:lstStyle/>
                    <a:p>
                      <a:r>
                        <a:rPr lang="en-US" altLang="zh-CN" dirty="0"/>
                        <a:t>Platform</a:t>
                      </a:r>
                      <a:endParaRPr lang="zh-CN" altLang="en-US" dirty="0"/>
                    </a:p>
                  </a:txBody>
                  <a:tcPr/>
                </a:tc>
                <a:tc>
                  <a:txBody>
                    <a:bodyPr/>
                    <a:lstStyle/>
                    <a:p>
                      <a:pPr algn="ctr"/>
                      <a:r>
                        <a:rPr lang="en-US" altLang="zh-CN" dirty="0"/>
                        <a:t>Presence</a:t>
                      </a:r>
                      <a:endParaRPr lang="zh-CN" altLang="en-US" dirty="0"/>
                    </a:p>
                  </a:txBody>
                  <a:tcPr/>
                </a:tc>
                <a:tc>
                  <a:txBody>
                    <a:bodyPr/>
                    <a:lstStyle/>
                    <a:p>
                      <a:pPr algn="ctr"/>
                      <a:r>
                        <a:rPr lang="en-US" altLang="zh-CN" dirty="0"/>
                        <a:t>Account</a:t>
                      </a:r>
                      <a:endParaRPr lang="zh-CN" altLang="en-US" dirty="0"/>
                    </a:p>
                  </a:txBody>
                  <a:tcPr/>
                </a:tc>
                <a:extLst>
                  <a:ext uri="{0D108BD9-81ED-4DB2-BD59-A6C34878D82A}">
                    <a16:rowId xmlns:a16="http://schemas.microsoft.com/office/drawing/2014/main" val="1371620888"/>
                  </a:ext>
                </a:extLst>
              </a:tr>
              <a:tr h="370840">
                <a:tc>
                  <a:txBody>
                    <a:bodyPr/>
                    <a:lstStyle/>
                    <a:p>
                      <a:r>
                        <a:rPr lang="en-US" altLang="zh-CN" dirty="0" err="1"/>
                        <a:t>Wechat</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dirty="0"/>
                        <a:t>damihexiaomi2015</a:t>
                      </a:r>
                      <a:endParaRPr lang="zh-CN" altLang="en-US" dirty="0"/>
                    </a:p>
                  </a:txBody>
                  <a:tcPr/>
                </a:tc>
                <a:extLst>
                  <a:ext uri="{0D108BD9-81ED-4DB2-BD59-A6C34878D82A}">
                    <a16:rowId xmlns:a16="http://schemas.microsoft.com/office/drawing/2014/main" val="3875041660"/>
                  </a:ext>
                </a:extLst>
              </a:tr>
              <a:tr h="370840">
                <a:tc>
                  <a:txBody>
                    <a:bodyPr/>
                    <a:lstStyle/>
                    <a:p>
                      <a:r>
                        <a:rPr lang="en-US" altLang="zh-CN" dirty="0"/>
                        <a:t>Tencent Class</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dirty="0"/>
                        <a:t>http://dmxm.ke.qq.com</a:t>
                      </a:r>
                      <a:endParaRPr lang="zh-CN" altLang="en-US" dirty="0"/>
                    </a:p>
                  </a:txBody>
                  <a:tcPr/>
                </a:tc>
                <a:extLst>
                  <a:ext uri="{0D108BD9-81ED-4DB2-BD59-A6C34878D82A}">
                    <a16:rowId xmlns:a16="http://schemas.microsoft.com/office/drawing/2014/main" val="742013897"/>
                  </a:ext>
                </a:extLst>
              </a:tr>
              <a:tr h="370840">
                <a:tc>
                  <a:txBody>
                    <a:bodyPr/>
                    <a:lstStyle/>
                    <a:p>
                      <a:r>
                        <a:rPr lang="en-US" altLang="zh-CN" dirty="0"/>
                        <a:t>LinkedIn</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4165896531"/>
                  </a:ext>
                </a:extLst>
              </a:tr>
              <a:tr h="370840">
                <a:tc>
                  <a:txBody>
                    <a:bodyPr/>
                    <a:lstStyle/>
                    <a:p>
                      <a:r>
                        <a:rPr lang="en-US" altLang="zh-CN" dirty="0"/>
                        <a:t>Facebook</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1813256345"/>
                  </a:ext>
                </a:extLst>
              </a:tr>
              <a:tr h="370840">
                <a:tc>
                  <a:txBody>
                    <a:bodyPr/>
                    <a:lstStyle/>
                    <a:p>
                      <a:r>
                        <a:rPr lang="en-US" altLang="zh-CN" dirty="0"/>
                        <a:t>Weibo</a:t>
                      </a:r>
                      <a:endParaRPr lang="zh-CN" altLang="en-US" dirty="0"/>
                    </a:p>
                  </a:txBody>
                  <a:tcPr/>
                </a:tc>
                <a:tc>
                  <a:txBody>
                    <a:bodyPr/>
                    <a:lstStyle/>
                    <a:p>
                      <a:pPr algn="ctr"/>
                      <a:r>
                        <a:rPr lang="en-US" altLang="zh-CN" dirty="0"/>
                        <a:t>Y</a:t>
                      </a:r>
                      <a:endParaRPr lang="zh-CN" altLang="en-US" dirty="0"/>
                    </a:p>
                  </a:txBody>
                  <a:tcPr/>
                </a:tc>
                <a:tc>
                  <a:txBody>
                    <a:bodyPr/>
                    <a:lstStyle/>
                    <a:p>
                      <a:pPr algn="ctr"/>
                      <a:r>
                        <a:rPr lang="zh-CN" altLang="en-US" sz="1800" dirty="0"/>
                        <a:t>大米和小米</a:t>
                      </a:r>
                      <a:endParaRPr lang="zh-CN" altLang="en-US" dirty="0"/>
                    </a:p>
                  </a:txBody>
                  <a:tcPr/>
                </a:tc>
                <a:extLst>
                  <a:ext uri="{0D108BD9-81ED-4DB2-BD59-A6C34878D82A}">
                    <a16:rowId xmlns:a16="http://schemas.microsoft.com/office/drawing/2014/main" val="1409930764"/>
                  </a:ext>
                </a:extLst>
              </a:tr>
              <a:tr h="370840">
                <a:tc>
                  <a:txBody>
                    <a:bodyPr/>
                    <a:lstStyle/>
                    <a:p>
                      <a:r>
                        <a:rPr lang="en-US" altLang="zh-CN" dirty="0" err="1"/>
                        <a:t>Zhihu</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dirty="0"/>
                        <a:t>https://www.zhihu.com/people/wei-xiao-de-da-mi-4/activities</a:t>
                      </a:r>
                      <a:endParaRPr lang="zh-CN" altLang="en-US" dirty="0"/>
                    </a:p>
                  </a:txBody>
                  <a:tcPr/>
                </a:tc>
                <a:extLst>
                  <a:ext uri="{0D108BD9-81ED-4DB2-BD59-A6C34878D82A}">
                    <a16:rowId xmlns:a16="http://schemas.microsoft.com/office/drawing/2014/main" val="4228346012"/>
                  </a:ext>
                </a:extLst>
              </a:tr>
              <a:tr h="370840">
                <a:tc>
                  <a:txBody>
                    <a:bodyPr/>
                    <a:lstStyle/>
                    <a:p>
                      <a:r>
                        <a:rPr lang="en-US" altLang="zh-CN" dirty="0"/>
                        <a:t>Baidu </a:t>
                      </a:r>
                      <a:r>
                        <a:rPr lang="en-US" altLang="zh-CN" dirty="0" err="1"/>
                        <a:t>Baike</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14308817"/>
                  </a:ext>
                </a:extLst>
              </a:tr>
              <a:tr h="370840">
                <a:tc>
                  <a:txBody>
                    <a:bodyPr/>
                    <a:lstStyle/>
                    <a:p>
                      <a:r>
                        <a:rPr lang="en-US" altLang="zh-CN" dirty="0" err="1"/>
                        <a:t>Dianping</a:t>
                      </a:r>
                      <a:endParaRPr lang="zh-CN" altLang="en-US" dirty="0"/>
                    </a:p>
                  </a:txBody>
                  <a:tcPr/>
                </a:tc>
                <a:tc>
                  <a:txBody>
                    <a:bodyPr/>
                    <a:lstStyle/>
                    <a:p>
                      <a:pPr algn="ctr"/>
                      <a:r>
                        <a:rPr lang="en-US" altLang="zh-CN" dirty="0"/>
                        <a:t>Y</a:t>
                      </a:r>
                      <a:endParaRPr lang="zh-CN" altLang="en-US" dirty="0"/>
                    </a:p>
                  </a:txBody>
                  <a:tcPr/>
                </a:tc>
                <a:tc>
                  <a:txBody>
                    <a:bodyPr/>
                    <a:lstStyle/>
                    <a:p>
                      <a:pPr algn="ctr"/>
                      <a:r>
                        <a:rPr lang="zh-CN" altLang="en-US" sz="1800" dirty="0"/>
                        <a:t>大米和小米</a:t>
                      </a:r>
                      <a:endParaRPr lang="zh-CN" altLang="en-US" dirty="0"/>
                    </a:p>
                  </a:txBody>
                  <a:tcPr/>
                </a:tc>
                <a:extLst>
                  <a:ext uri="{0D108BD9-81ED-4DB2-BD59-A6C34878D82A}">
                    <a16:rowId xmlns:a16="http://schemas.microsoft.com/office/drawing/2014/main" val="2951817045"/>
                  </a:ext>
                </a:extLst>
              </a:tr>
            </a:tbl>
          </a:graphicData>
        </a:graphic>
      </p:graphicFrame>
      <p:sp>
        <p:nvSpPr>
          <p:cNvPr id="10" name="文本框 9">
            <a:extLst>
              <a:ext uri="{FF2B5EF4-FFF2-40B4-BE49-F238E27FC236}">
                <a16:creationId xmlns:a16="http://schemas.microsoft.com/office/drawing/2014/main" id="{D866D2D9-E5BF-4A5A-95F5-A29080040C8A}"/>
              </a:ext>
            </a:extLst>
          </p:cNvPr>
          <p:cNvSpPr txBox="1"/>
          <p:nvPr/>
        </p:nvSpPr>
        <p:spPr>
          <a:xfrm>
            <a:off x="854808" y="3393600"/>
            <a:ext cx="3115072" cy="1107996"/>
          </a:xfrm>
          <a:prstGeom prst="rect">
            <a:avLst/>
          </a:prstGeom>
          <a:noFill/>
        </p:spPr>
        <p:txBody>
          <a:bodyPr wrap="square" rtlCol="0">
            <a:spAutoFit/>
          </a:bodyPr>
          <a:lstStyle/>
          <a:p>
            <a:r>
              <a:rPr lang="en-US" altLang="zh-CN" sz="2200" dirty="0">
                <a:solidFill>
                  <a:schemeClr val="tx2"/>
                </a:solidFill>
              </a:rPr>
              <a:t>Clinic Presence:</a:t>
            </a:r>
          </a:p>
          <a:p>
            <a:r>
              <a:rPr lang="en-US" altLang="zh-CN" sz="2200" dirty="0"/>
              <a:t>Shanghai, Beijing, Guangzhou, Shenzhen</a:t>
            </a:r>
            <a:endParaRPr lang="zh-CN" altLang="en-US" sz="2200" dirty="0"/>
          </a:p>
        </p:txBody>
      </p:sp>
    </p:spTree>
    <p:extLst>
      <p:ext uri="{BB962C8B-B14F-4D97-AF65-F5344CB8AC3E}">
        <p14:creationId xmlns:p14="http://schemas.microsoft.com/office/powerpoint/2010/main" val="1127565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7ABF-4346-4141-B954-D0C445D7FE7F}"/>
              </a:ext>
            </a:extLst>
          </p:cNvPr>
          <p:cNvSpPr>
            <a:spLocks noGrp="1"/>
          </p:cNvSpPr>
          <p:nvPr>
            <p:ph type="title"/>
          </p:nvPr>
        </p:nvSpPr>
        <p:spPr>
          <a:xfrm>
            <a:off x="695999" y="333376"/>
            <a:ext cx="10152529" cy="506599"/>
          </a:xfrm>
        </p:spPr>
        <p:txBody>
          <a:bodyPr/>
          <a:lstStyle/>
          <a:p>
            <a:r>
              <a:rPr lang="en-US" altLang="zh-CN" sz="3600" dirty="0"/>
              <a:t>08 March 2020 </a:t>
            </a:r>
            <a:endParaRPr lang="en-US" sz="3600" dirty="0"/>
          </a:p>
        </p:txBody>
      </p:sp>
      <p:sp>
        <p:nvSpPr>
          <p:cNvPr id="4" name="Text Placeholder 3">
            <a:extLst>
              <a:ext uri="{FF2B5EF4-FFF2-40B4-BE49-F238E27FC236}">
                <a16:creationId xmlns:a16="http://schemas.microsoft.com/office/drawing/2014/main" id="{EC512D25-1385-8B41-9841-49840943422F}"/>
              </a:ext>
            </a:extLst>
          </p:cNvPr>
          <p:cNvSpPr>
            <a:spLocks noGrp="1"/>
          </p:cNvSpPr>
          <p:nvPr>
            <p:ph type="body" sz="quarter" idx="14"/>
          </p:nvPr>
        </p:nvSpPr>
        <p:spPr>
          <a:xfrm>
            <a:off x="4655840" y="980728"/>
            <a:ext cx="6912768" cy="5688632"/>
          </a:xfrm>
        </p:spPr>
        <p:txBody>
          <a:bodyPr/>
          <a:lstStyle/>
          <a:p>
            <a:pPr marL="342900" indent="-342900">
              <a:buFont typeface="Arial" panose="020B0604020202020204" pitchFamily="34" charset="0"/>
              <a:buChar char="•"/>
            </a:pPr>
            <a:endParaRPr lang="en-US" altLang="zh-CN" sz="2400" dirty="0"/>
          </a:p>
        </p:txBody>
      </p:sp>
    </p:spTree>
    <p:extLst>
      <p:ext uri="{BB962C8B-B14F-4D97-AF65-F5344CB8AC3E}">
        <p14:creationId xmlns:p14="http://schemas.microsoft.com/office/powerpoint/2010/main" val="59140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375550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212566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2134536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Orient Speech Therapy</a:t>
            </a:r>
          </a:p>
        </p:txBody>
      </p:sp>
      <p:sp>
        <p:nvSpPr>
          <p:cNvPr id="4" name="Subtitle 3"/>
          <p:cNvSpPr>
            <a:spLocks noGrp="1"/>
          </p:cNvSpPr>
          <p:nvPr>
            <p:ph type="subTitle" idx="13"/>
          </p:nvPr>
        </p:nvSpPr>
        <p:spPr/>
        <p:txBody>
          <a:bodyPr/>
          <a:lstStyle/>
          <a:p>
            <a:r>
              <a:rPr lang="zh-CN" altLang="en-US" dirty="0"/>
              <a:t>东方启音</a:t>
            </a:r>
            <a:endParaRPr lang="en-US" dirty="0"/>
          </a:p>
        </p:txBody>
      </p:sp>
      <p:pic>
        <p:nvPicPr>
          <p:cNvPr id="6" name="Picture 5"/>
          <p:cNvPicPr>
            <a:picLocks noChangeAspect="1"/>
          </p:cNvPicPr>
          <p:nvPr/>
        </p:nvPicPr>
        <p:blipFill>
          <a:blip r:embed="rId2"/>
          <a:stretch>
            <a:fillRect/>
          </a:stretch>
        </p:blipFill>
        <p:spPr>
          <a:xfrm>
            <a:off x="838200" y="1981200"/>
            <a:ext cx="3048000" cy="749300"/>
          </a:xfrm>
          <a:prstGeom prst="rect">
            <a:avLst/>
          </a:prstGeom>
        </p:spPr>
      </p:pic>
      <p:sp>
        <p:nvSpPr>
          <p:cNvPr id="7" name="Rectangle 6"/>
          <p:cNvSpPr/>
          <p:nvPr/>
        </p:nvSpPr>
        <p:spPr>
          <a:xfrm>
            <a:off x="1246061" y="2994599"/>
            <a:ext cx="2232278" cy="646331"/>
          </a:xfrm>
          <a:prstGeom prst="rect">
            <a:avLst/>
          </a:prstGeom>
        </p:spPr>
        <p:txBody>
          <a:bodyPr wrap="none">
            <a:spAutoFit/>
          </a:bodyPr>
          <a:lstStyle/>
          <a:p>
            <a:pPr algn="ctr"/>
            <a:r>
              <a:rPr lang="en-US" dirty="0">
                <a:hlinkClick r:id="rId3"/>
              </a:rPr>
              <a:t>http://www.dfqy.com</a:t>
            </a:r>
            <a:endParaRPr lang="en-US" dirty="0"/>
          </a:p>
          <a:p>
            <a:pPr algn="ctr"/>
            <a:endParaRPr lang="en-US" dirty="0"/>
          </a:p>
        </p:txBody>
      </p:sp>
      <p:graphicFrame>
        <p:nvGraphicFramePr>
          <p:cNvPr id="9" name="表格 10">
            <a:extLst>
              <a:ext uri="{FF2B5EF4-FFF2-40B4-BE49-F238E27FC236}">
                <a16:creationId xmlns:a16="http://schemas.microsoft.com/office/drawing/2014/main" id="{F3064DD4-BB90-4120-9E73-D9C2279A0A03}"/>
              </a:ext>
            </a:extLst>
          </p:cNvPr>
          <p:cNvGraphicFramePr>
            <a:graphicFrameLocks noGrp="1"/>
          </p:cNvGraphicFramePr>
          <p:nvPr>
            <p:extLst>
              <p:ext uri="{D42A27DB-BD31-4B8C-83A1-F6EECF244321}">
                <p14:modId xmlns:p14="http://schemas.microsoft.com/office/powerpoint/2010/main" val="936584262"/>
              </p:ext>
            </p:extLst>
          </p:nvPr>
        </p:nvGraphicFramePr>
        <p:xfrm>
          <a:off x="4873761" y="1221679"/>
          <a:ext cx="6368950" cy="3545840"/>
        </p:xfrm>
        <a:graphic>
          <a:graphicData uri="http://schemas.openxmlformats.org/drawingml/2006/table">
            <a:tbl>
              <a:tblPr firstRow="1" bandRow="1">
                <a:tableStyleId>{D7AC3CCA-C797-4891-BE02-D94E43425B78}</a:tableStyleId>
              </a:tblPr>
              <a:tblGrid>
                <a:gridCol w="1752338">
                  <a:extLst>
                    <a:ext uri="{9D8B030D-6E8A-4147-A177-3AD203B41FA5}">
                      <a16:colId xmlns:a16="http://schemas.microsoft.com/office/drawing/2014/main" val="1658250846"/>
                    </a:ext>
                  </a:extLst>
                </a:gridCol>
                <a:gridCol w="1520268">
                  <a:extLst>
                    <a:ext uri="{9D8B030D-6E8A-4147-A177-3AD203B41FA5}">
                      <a16:colId xmlns:a16="http://schemas.microsoft.com/office/drawing/2014/main" val="4128013651"/>
                    </a:ext>
                  </a:extLst>
                </a:gridCol>
                <a:gridCol w="3096344">
                  <a:extLst>
                    <a:ext uri="{9D8B030D-6E8A-4147-A177-3AD203B41FA5}">
                      <a16:colId xmlns:a16="http://schemas.microsoft.com/office/drawing/2014/main" val="2779093519"/>
                    </a:ext>
                  </a:extLst>
                </a:gridCol>
              </a:tblGrid>
              <a:tr h="370840">
                <a:tc>
                  <a:txBody>
                    <a:bodyPr/>
                    <a:lstStyle/>
                    <a:p>
                      <a:r>
                        <a:rPr lang="en-US" altLang="zh-CN" dirty="0"/>
                        <a:t>Platform</a:t>
                      </a:r>
                      <a:endParaRPr lang="zh-CN" altLang="en-US" dirty="0"/>
                    </a:p>
                  </a:txBody>
                  <a:tcPr/>
                </a:tc>
                <a:tc>
                  <a:txBody>
                    <a:bodyPr/>
                    <a:lstStyle/>
                    <a:p>
                      <a:pPr algn="ctr"/>
                      <a:r>
                        <a:rPr lang="en-US" altLang="zh-CN" dirty="0"/>
                        <a:t>Presence</a:t>
                      </a:r>
                      <a:endParaRPr lang="zh-CN" altLang="en-US" dirty="0"/>
                    </a:p>
                  </a:txBody>
                  <a:tcPr/>
                </a:tc>
                <a:tc>
                  <a:txBody>
                    <a:bodyPr/>
                    <a:lstStyle/>
                    <a:p>
                      <a:pPr algn="ctr"/>
                      <a:r>
                        <a:rPr lang="en-US" altLang="zh-CN" dirty="0"/>
                        <a:t>Account</a:t>
                      </a:r>
                      <a:endParaRPr lang="zh-CN" altLang="en-US" dirty="0"/>
                    </a:p>
                  </a:txBody>
                  <a:tcPr/>
                </a:tc>
                <a:extLst>
                  <a:ext uri="{0D108BD9-81ED-4DB2-BD59-A6C34878D82A}">
                    <a16:rowId xmlns:a16="http://schemas.microsoft.com/office/drawing/2014/main" val="1371620888"/>
                  </a:ext>
                </a:extLst>
              </a:tr>
              <a:tr h="370840">
                <a:tc>
                  <a:txBody>
                    <a:bodyPr/>
                    <a:lstStyle/>
                    <a:p>
                      <a:r>
                        <a:rPr lang="en-US" altLang="zh-CN" dirty="0" err="1"/>
                        <a:t>Wechat</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dirty="0" err="1"/>
                        <a:t>ostwechat</a:t>
                      </a:r>
                      <a:endParaRPr lang="zh-CN" altLang="en-US" dirty="0"/>
                    </a:p>
                  </a:txBody>
                  <a:tcPr/>
                </a:tc>
                <a:extLst>
                  <a:ext uri="{0D108BD9-81ED-4DB2-BD59-A6C34878D82A}">
                    <a16:rowId xmlns:a16="http://schemas.microsoft.com/office/drawing/2014/main" val="3875041660"/>
                  </a:ext>
                </a:extLst>
              </a:tr>
              <a:tr h="370840">
                <a:tc>
                  <a:txBody>
                    <a:bodyPr/>
                    <a:lstStyle/>
                    <a:p>
                      <a:r>
                        <a:rPr lang="en-US" altLang="zh-CN" dirty="0"/>
                        <a:t>Tencent Video</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742013897"/>
                  </a:ext>
                </a:extLst>
              </a:tr>
              <a:tr h="370840">
                <a:tc>
                  <a:txBody>
                    <a:bodyPr/>
                    <a:lstStyle/>
                    <a:p>
                      <a:r>
                        <a:rPr lang="en-US" altLang="zh-CN" dirty="0"/>
                        <a:t>LinkedIn</a:t>
                      </a:r>
                      <a:endParaRPr lang="zh-CN" altLang="en-US" dirty="0"/>
                    </a:p>
                  </a:txBody>
                  <a:tcPr/>
                </a:tc>
                <a:tc>
                  <a:txBody>
                    <a:bodyPr/>
                    <a:lstStyle/>
                    <a:p>
                      <a:pPr algn="ctr"/>
                      <a:r>
                        <a:rPr lang="en-US" altLang="zh-CN" dirty="0"/>
                        <a:t>Y</a:t>
                      </a:r>
                      <a:endParaRPr lang="zh-CN" altLang="en-US" dirty="0"/>
                    </a:p>
                  </a:txBody>
                  <a:tcPr/>
                </a:tc>
                <a:tc>
                  <a:txBody>
                    <a:bodyPr/>
                    <a:lstStyle/>
                    <a:p>
                      <a:pPr marL="273050" lvl="1" indent="0">
                        <a:buFont typeface="Arial" charset="0"/>
                        <a:buNone/>
                      </a:pPr>
                      <a:r>
                        <a:rPr lang="en-US" altLang="zh-CN" sz="1600" dirty="0"/>
                        <a:t>Orient Speech Therapy (China)</a:t>
                      </a:r>
                    </a:p>
                  </a:txBody>
                  <a:tcPr/>
                </a:tc>
                <a:extLst>
                  <a:ext uri="{0D108BD9-81ED-4DB2-BD59-A6C34878D82A}">
                    <a16:rowId xmlns:a16="http://schemas.microsoft.com/office/drawing/2014/main" val="4165896531"/>
                  </a:ext>
                </a:extLst>
              </a:tr>
              <a:tr h="370840">
                <a:tc>
                  <a:txBody>
                    <a:bodyPr/>
                    <a:lstStyle/>
                    <a:p>
                      <a:r>
                        <a:rPr lang="en-US" altLang="zh-CN" dirty="0"/>
                        <a:t>Facebook</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1813256345"/>
                  </a:ext>
                </a:extLst>
              </a:tr>
              <a:tr h="370840">
                <a:tc>
                  <a:txBody>
                    <a:bodyPr/>
                    <a:lstStyle/>
                    <a:p>
                      <a:r>
                        <a:rPr lang="en-US" altLang="zh-CN" dirty="0"/>
                        <a:t>Weibo</a:t>
                      </a:r>
                      <a:endParaRPr lang="zh-CN" altLang="en-US" dirty="0"/>
                    </a:p>
                  </a:txBody>
                  <a:tcPr/>
                </a:tc>
                <a:tc>
                  <a:txBody>
                    <a:bodyPr/>
                    <a:lstStyle/>
                    <a:p>
                      <a:pPr algn="ctr"/>
                      <a:r>
                        <a:rPr lang="en-US" altLang="zh-CN" dirty="0"/>
                        <a:t>Y</a:t>
                      </a:r>
                      <a:endParaRPr lang="zh-CN" altLang="en-US" dirty="0"/>
                    </a:p>
                  </a:txBody>
                  <a:tcPr/>
                </a:tc>
                <a:tc>
                  <a:txBody>
                    <a:bodyPr/>
                    <a:lstStyle/>
                    <a:p>
                      <a:pPr algn="ctr"/>
                      <a:r>
                        <a:rPr lang="zh-CN" altLang="en-US" sz="1800" dirty="0"/>
                        <a:t>东方启音</a:t>
                      </a:r>
                      <a:endParaRPr lang="zh-CN" altLang="en-US" dirty="0"/>
                    </a:p>
                  </a:txBody>
                  <a:tcPr/>
                </a:tc>
                <a:extLst>
                  <a:ext uri="{0D108BD9-81ED-4DB2-BD59-A6C34878D82A}">
                    <a16:rowId xmlns:a16="http://schemas.microsoft.com/office/drawing/2014/main" val="1409930764"/>
                  </a:ext>
                </a:extLst>
              </a:tr>
              <a:tr h="370840">
                <a:tc>
                  <a:txBody>
                    <a:bodyPr/>
                    <a:lstStyle/>
                    <a:p>
                      <a:r>
                        <a:rPr lang="en-US" altLang="zh-CN" dirty="0" err="1"/>
                        <a:t>Zhihu</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4228346012"/>
                  </a:ext>
                </a:extLst>
              </a:tr>
              <a:tr h="370840">
                <a:tc>
                  <a:txBody>
                    <a:bodyPr/>
                    <a:lstStyle/>
                    <a:p>
                      <a:r>
                        <a:rPr lang="en-US" altLang="zh-CN" dirty="0"/>
                        <a:t>Baidu </a:t>
                      </a:r>
                      <a:r>
                        <a:rPr lang="en-US" altLang="zh-CN" dirty="0" err="1"/>
                        <a:t>Baike</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14308817"/>
                  </a:ext>
                </a:extLst>
              </a:tr>
              <a:tr h="370840">
                <a:tc>
                  <a:txBody>
                    <a:bodyPr/>
                    <a:lstStyle/>
                    <a:p>
                      <a:r>
                        <a:rPr lang="en-US" altLang="zh-CN" dirty="0" err="1"/>
                        <a:t>Dianping</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951817045"/>
                  </a:ext>
                </a:extLst>
              </a:tr>
            </a:tbl>
          </a:graphicData>
        </a:graphic>
      </p:graphicFrame>
      <p:sp>
        <p:nvSpPr>
          <p:cNvPr id="10" name="文本框 9">
            <a:extLst>
              <a:ext uri="{FF2B5EF4-FFF2-40B4-BE49-F238E27FC236}">
                <a16:creationId xmlns:a16="http://schemas.microsoft.com/office/drawing/2014/main" id="{83E807B7-0566-4446-92CF-2E53260D8094}"/>
              </a:ext>
            </a:extLst>
          </p:cNvPr>
          <p:cNvSpPr txBox="1"/>
          <p:nvPr/>
        </p:nvSpPr>
        <p:spPr>
          <a:xfrm>
            <a:off x="771128" y="3529307"/>
            <a:ext cx="3740696" cy="1446550"/>
          </a:xfrm>
          <a:prstGeom prst="rect">
            <a:avLst/>
          </a:prstGeom>
          <a:noFill/>
        </p:spPr>
        <p:txBody>
          <a:bodyPr wrap="square" rtlCol="0">
            <a:spAutoFit/>
          </a:bodyPr>
          <a:lstStyle/>
          <a:p>
            <a:r>
              <a:rPr lang="en-US" altLang="zh-CN" sz="2200" dirty="0">
                <a:solidFill>
                  <a:schemeClr val="tx2"/>
                </a:solidFill>
              </a:rPr>
              <a:t>Clinic Presence:</a:t>
            </a:r>
          </a:p>
          <a:p>
            <a:r>
              <a:rPr lang="en-US" altLang="zh-CN" sz="2200" dirty="0"/>
              <a:t>Shanghai (two), Beijing and more than 9 provinces in China.</a:t>
            </a:r>
            <a:endParaRPr lang="zh-CN" altLang="en-US" sz="2200" dirty="0"/>
          </a:p>
        </p:txBody>
      </p:sp>
      <p:sp>
        <p:nvSpPr>
          <p:cNvPr id="2" name="矩形 1">
            <a:extLst>
              <a:ext uri="{FF2B5EF4-FFF2-40B4-BE49-F238E27FC236}">
                <a16:creationId xmlns:a16="http://schemas.microsoft.com/office/drawing/2014/main" id="{04721AAA-0F88-464A-8438-578A80810C21}"/>
              </a:ext>
            </a:extLst>
          </p:cNvPr>
          <p:cNvSpPr/>
          <p:nvPr/>
        </p:nvSpPr>
        <p:spPr>
          <a:xfrm>
            <a:off x="868040" y="5080198"/>
            <a:ext cx="10581456" cy="1477328"/>
          </a:xfrm>
          <a:prstGeom prst="rect">
            <a:avLst/>
          </a:prstGeom>
        </p:spPr>
        <p:txBody>
          <a:bodyPr wrap="square">
            <a:spAutoFit/>
          </a:bodyPr>
          <a:lstStyle/>
          <a:p>
            <a:r>
              <a:rPr lang="en-US" altLang="zh-CN" dirty="0"/>
              <a:t>Oriental Speech Therapy is the first professional organization dedicated to the development of children's speech since 2007. Through one-to-one, many to one, remote O2O and other teaching methods, coupled with the international professional oral muscle and specialized enlightenment courses, we commit to improving the speech ability of school-age children and helping autistic, Down's disease, children with special-needs after jaw surgeries to freely talk with the world!</a:t>
            </a:r>
          </a:p>
        </p:txBody>
      </p:sp>
    </p:spTree>
    <p:extLst>
      <p:ext uri="{BB962C8B-B14F-4D97-AF65-F5344CB8AC3E}">
        <p14:creationId xmlns:p14="http://schemas.microsoft.com/office/powerpoint/2010/main" val="1873468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096190" y="685800"/>
            <a:ext cx="5038344" cy="5263480"/>
          </a:xfrm>
        </p:spPr>
        <p:txBody>
          <a:bodyPr/>
          <a:lstStyle/>
          <a:p>
            <a:pPr marL="457200" indent="-457200">
              <a:buAutoNum type="arabicPeriod"/>
            </a:pPr>
            <a:endParaRPr lang="en-US" altLang="zh-CN" sz="2000" dirty="0">
              <a:solidFill>
                <a:schemeClr val="tx2"/>
              </a:solidFill>
            </a:endParaRPr>
          </a:p>
          <a:p>
            <a:pPr marL="457200" indent="-457200">
              <a:buAutoNum type="arabicPeriod"/>
            </a:pPr>
            <a:endParaRPr lang="en-US" altLang="zh-CN" sz="2000" dirty="0">
              <a:solidFill>
                <a:schemeClr val="tx2"/>
              </a:solidFill>
            </a:endParaRPr>
          </a:p>
          <a:p>
            <a:r>
              <a:rPr lang="en-US" altLang="zh-CN" sz="2000" dirty="0">
                <a:solidFill>
                  <a:schemeClr val="tx2"/>
                </a:solidFill>
                <a:latin typeface="+mj-ea"/>
                <a:ea typeface="+mj-ea"/>
              </a:rPr>
              <a:t>1. </a:t>
            </a:r>
            <a:r>
              <a:rPr lang="zh-CN" altLang="en-US" sz="2000" dirty="0">
                <a:solidFill>
                  <a:schemeClr val="tx2"/>
                </a:solidFill>
                <a:latin typeface="+mj-ea"/>
                <a:ea typeface="+mj-ea"/>
              </a:rPr>
              <a:t>东方启音向湖北地区学员免费赠课</a:t>
            </a:r>
            <a:endParaRPr lang="en-US" altLang="zh-CN" sz="2000" dirty="0">
              <a:solidFill>
                <a:schemeClr val="tx2"/>
              </a:solidFill>
              <a:latin typeface="+mj-ea"/>
              <a:ea typeface="+mj-ea"/>
            </a:endParaRPr>
          </a:p>
          <a:p>
            <a:endParaRPr lang="en-US" altLang="zh-CN" sz="2000" dirty="0">
              <a:solidFill>
                <a:schemeClr val="tx2"/>
              </a:solidFill>
            </a:endParaRPr>
          </a:p>
          <a:p>
            <a:endParaRPr lang="en-US" sz="2000" dirty="0">
              <a:solidFill>
                <a:schemeClr val="tx2"/>
              </a:solidFill>
            </a:endParaRPr>
          </a:p>
          <a:p>
            <a:r>
              <a:rPr lang="en-US" altLang="zh-CN" sz="2000" dirty="0">
                <a:solidFill>
                  <a:schemeClr val="tx2"/>
                </a:solidFill>
                <a:latin typeface="+mj-ea"/>
                <a:ea typeface="+mj-ea"/>
              </a:rPr>
              <a:t>2.  </a:t>
            </a:r>
            <a:r>
              <a:rPr lang="zh-CN" altLang="en-US" sz="2000" dirty="0">
                <a:solidFill>
                  <a:schemeClr val="tx2"/>
                </a:solidFill>
                <a:latin typeface="+mj-ea"/>
                <a:ea typeface="+mj-ea"/>
              </a:rPr>
              <a:t>国际专家公益课，如何利用假期提高孩子的社交能力？</a:t>
            </a:r>
            <a:endParaRPr lang="en-US" sz="2000" dirty="0">
              <a:solidFill>
                <a:schemeClr val="tx2"/>
              </a:solidFill>
              <a:latin typeface="+mj-ea"/>
              <a:ea typeface="+mj-ea"/>
            </a:endParaRPr>
          </a:p>
        </p:txBody>
      </p:sp>
      <p:sp>
        <p:nvSpPr>
          <p:cNvPr id="3" name="Title 2"/>
          <p:cNvSpPr>
            <a:spLocks noGrp="1"/>
          </p:cNvSpPr>
          <p:nvPr>
            <p:ph type="title"/>
          </p:nvPr>
        </p:nvSpPr>
        <p:spPr>
          <a:xfrm>
            <a:off x="695999" y="333376"/>
            <a:ext cx="5247601" cy="581024"/>
          </a:xfrm>
        </p:spPr>
        <p:txBody>
          <a:bodyPr/>
          <a:lstStyle/>
          <a:p>
            <a:r>
              <a:rPr lang="en-US" altLang="zh-CN" dirty="0"/>
              <a:t>02 March 2020 </a:t>
            </a:r>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442716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49723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C7B26-F9CA-4E64-BE60-3E9197258124}"/>
              </a:ext>
            </a:extLst>
          </p:cNvPr>
          <p:cNvSpPr>
            <a:spLocks noGrp="1"/>
          </p:cNvSpPr>
          <p:nvPr>
            <p:ph type="title"/>
          </p:nvPr>
        </p:nvSpPr>
        <p:spPr/>
        <p:txBody>
          <a:bodyPr/>
          <a:lstStyle/>
          <a:p>
            <a:r>
              <a:rPr lang="en-US" dirty="0"/>
              <a:t>LIH Olivia’s Place</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3352" y="1124744"/>
            <a:ext cx="3810000" cy="1374019"/>
          </a:xfrm>
          <a:prstGeom prst="rect">
            <a:avLst/>
          </a:prstGeom>
        </p:spPr>
      </p:pic>
      <p:sp>
        <p:nvSpPr>
          <p:cNvPr id="10" name="TextBox 9"/>
          <p:cNvSpPr txBox="1"/>
          <p:nvPr/>
        </p:nvSpPr>
        <p:spPr>
          <a:xfrm>
            <a:off x="491750" y="2460366"/>
            <a:ext cx="3968834" cy="646331"/>
          </a:xfrm>
          <a:prstGeom prst="rect">
            <a:avLst/>
          </a:prstGeom>
          <a:noFill/>
        </p:spPr>
        <p:txBody>
          <a:bodyPr wrap="square" rtlCol="0">
            <a:spAutoFit/>
          </a:bodyPr>
          <a:lstStyle/>
          <a:p>
            <a:pPr algn="ctr"/>
            <a:r>
              <a:rPr lang="en-US" dirty="0">
                <a:hlinkClick r:id="rId3"/>
              </a:rPr>
              <a:t>http://www.oliviasplace.org</a:t>
            </a:r>
            <a:endParaRPr lang="en-US" dirty="0"/>
          </a:p>
          <a:p>
            <a:pPr algn="ctr"/>
            <a:endParaRPr lang="en-US" dirty="0"/>
          </a:p>
        </p:txBody>
      </p:sp>
      <p:sp>
        <p:nvSpPr>
          <p:cNvPr id="6" name="文本框 5">
            <a:extLst>
              <a:ext uri="{FF2B5EF4-FFF2-40B4-BE49-F238E27FC236}">
                <a16:creationId xmlns:a16="http://schemas.microsoft.com/office/drawing/2014/main" id="{858F7612-3C66-4353-81F5-5843B4814545}"/>
              </a:ext>
            </a:extLst>
          </p:cNvPr>
          <p:cNvSpPr txBox="1"/>
          <p:nvPr/>
        </p:nvSpPr>
        <p:spPr>
          <a:xfrm>
            <a:off x="702932" y="3254127"/>
            <a:ext cx="3115072" cy="1446550"/>
          </a:xfrm>
          <a:prstGeom prst="rect">
            <a:avLst/>
          </a:prstGeom>
          <a:noFill/>
        </p:spPr>
        <p:txBody>
          <a:bodyPr wrap="square" rtlCol="0">
            <a:spAutoFit/>
          </a:bodyPr>
          <a:lstStyle/>
          <a:p>
            <a:r>
              <a:rPr lang="en-US" altLang="zh-CN" sz="2200" dirty="0">
                <a:solidFill>
                  <a:schemeClr val="tx2"/>
                </a:solidFill>
              </a:rPr>
              <a:t>Clinic Presence:</a:t>
            </a:r>
          </a:p>
          <a:p>
            <a:r>
              <a:rPr lang="en-US" altLang="zh-CN" sz="2200" dirty="0"/>
              <a:t>Shanghai (two), Beijing, Tianjin, Shenzhen, </a:t>
            </a:r>
            <a:r>
              <a:rPr lang="en-US" altLang="zh-CN" sz="2200" dirty="0" err="1"/>
              <a:t>Guanghzou</a:t>
            </a:r>
            <a:r>
              <a:rPr lang="en-US" altLang="zh-CN" sz="2200" dirty="0"/>
              <a:t>, Kunming</a:t>
            </a:r>
            <a:endParaRPr lang="zh-CN" altLang="en-US" sz="2200" dirty="0"/>
          </a:p>
        </p:txBody>
      </p:sp>
      <p:sp>
        <p:nvSpPr>
          <p:cNvPr id="2" name="矩形 1">
            <a:extLst>
              <a:ext uri="{FF2B5EF4-FFF2-40B4-BE49-F238E27FC236}">
                <a16:creationId xmlns:a16="http://schemas.microsoft.com/office/drawing/2014/main" id="{B5C14EBF-3B1D-4DEF-B77B-F470B1A5AC62}"/>
              </a:ext>
            </a:extLst>
          </p:cNvPr>
          <p:cNvSpPr/>
          <p:nvPr/>
        </p:nvSpPr>
        <p:spPr>
          <a:xfrm>
            <a:off x="498914" y="5141891"/>
            <a:ext cx="10925677" cy="1323439"/>
          </a:xfrm>
          <a:prstGeom prst="rect">
            <a:avLst/>
          </a:prstGeom>
        </p:spPr>
        <p:txBody>
          <a:bodyPr wrap="square">
            <a:spAutoFit/>
          </a:bodyPr>
          <a:lstStyle/>
          <a:p>
            <a:pPr marL="273050" lvl="1" fontAlgn="base"/>
            <a:r>
              <a:rPr lang="en-US" altLang="zh-CN" sz="2000" dirty="0"/>
              <a:t>LIH Olivia’s Place provide world class, multidisciplinary pediatric therapy services to children of all abilities and all ages. World class care for all kids is offered through three major service areas:</a:t>
            </a:r>
            <a:r>
              <a:rPr lang="zh-CN" altLang="en-US" sz="2000" dirty="0"/>
              <a:t> </a:t>
            </a:r>
            <a:r>
              <a:rPr lang="en-US" altLang="zh-CN" sz="2000" dirty="0"/>
              <a:t>Pediatric Therapy Consulting Services, Educational Outreach, and Foundation Initiatives. </a:t>
            </a:r>
            <a:endParaRPr lang="zh-CN" altLang="en-US" sz="2000" dirty="0"/>
          </a:p>
        </p:txBody>
      </p:sp>
      <p:graphicFrame>
        <p:nvGraphicFramePr>
          <p:cNvPr id="8" name="表格 10">
            <a:extLst>
              <a:ext uri="{FF2B5EF4-FFF2-40B4-BE49-F238E27FC236}">
                <a16:creationId xmlns:a16="http://schemas.microsoft.com/office/drawing/2014/main" id="{F95AD6AA-A95C-4842-82C1-60BB7DEFECE6}"/>
              </a:ext>
            </a:extLst>
          </p:cNvPr>
          <p:cNvGraphicFramePr>
            <a:graphicFrameLocks noGrp="1"/>
          </p:cNvGraphicFramePr>
          <p:nvPr>
            <p:extLst>
              <p:ext uri="{D42A27DB-BD31-4B8C-83A1-F6EECF244321}">
                <p14:modId xmlns:p14="http://schemas.microsoft.com/office/powerpoint/2010/main" val="1145508655"/>
              </p:ext>
            </p:extLst>
          </p:nvPr>
        </p:nvGraphicFramePr>
        <p:xfrm>
          <a:off x="4799856" y="1281189"/>
          <a:ext cx="6239471" cy="3337560"/>
        </p:xfrm>
        <a:graphic>
          <a:graphicData uri="http://schemas.openxmlformats.org/drawingml/2006/table">
            <a:tbl>
              <a:tblPr firstRow="1" bandRow="1">
                <a:tableStyleId>{D7AC3CCA-C797-4891-BE02-D94E43425B78}</a:tableStyleId>
              </a:tblPr>
              <a:tblGrid>
                <a:gridCol w="1727372">
                  <a:extLst>
                    <a:ext uri="{9D8B030D-6E8A-4147-A177-3AD203B41FA5}">
                      <a16:colId xmlns:a16="http://schemas.microsoft.com/office/drawing/2014/main" val="1658250846"/>
                    </a:ext>
                  </a:extLst>
                </a:gridCol>
                <a:gridCol w="1212206">
                  <a:extLst>
                    <a:ext uri="{9D8B030D-6E8A-4147-A177-3AD203B41FA5}">
                      <a16:colId xmlns:a16="http://schemas.microsoft.com/office/drawing/2014/main" val="4128013651"/>
                    </a:ext>
                  </a:extLst>
                </a:gridCol>
                <a:gridCol w="3299893">
                  <a:extLst>
                    <a:ext uri="{9D8B030D-6E8A-4147-A177-3AD203B41FA5}">
                      <a16:colId xmlns:a16="http://schemas.microsoft.com/office/drawing/2014/main" val="2779093519"/>
                    </a:ext>
                  </a:extLst>
                </a:gridCol>
              </a:tblGrid>
              <a:tr h="370840">
                <a:tc>
                  <a:txBody>
                    <a:bodyPr/>
                    <a:lstStyle/>
                    <a:p>
                      <a:r>
                        <a:rPr lang="en-US" altLang="zh-CN" dirty="0"/>
                        <a:t>Platform</a:t>
                      </a:r>
                      <a:endParaRPr lang="zh-CN" altLang="en-US" dirty="0"/>
                    </a:p>
                  </a:txBody>
                  <a:tcPr/>
                </a:tc>
                <a:tc>
                  <a:txBody>
                    <a:bodyPr/>
                    <a:lstStyle/>
                    <a:p>
                      <a:pPr algn="ctr"/>
                      <a:r>
                        <a:rPr lang="en-US" altLang="zh-CN" dirty="0"/>
                        <a:t>Presence</a:t>
                      </a:r>
                      <a:endParaRPr lang="zh-CN" altLang="en-US" dirty="0"/>
                    </a:p>
                  </a:txBody>
                  <a:tcPr/>
                </a:tc>
                <a:tc>
                  <a:txBody>
                    <a:bodyPr/>
                    <a:lstStyle/>
                    <a:p>
                      <a:pPr algn="ctr"/>
                      <a:r>
                        <a:rPr lang="en-US" altLang="zh-CN" dirty="0"/>
                        <a:t>Account</a:t>
                      </a:r>
                      <a:endParaRPr lang="zh-CN" altLang="en-US" dirty="0"/>
                    </a:p>
                  </a:txBody>
                  <a:tcPr/>
                </a:tc>
                <a:extLst>
                  <a:ext uri="{0D108BD9-81ED-4DB2-BD59-A6C34878D82A}">
                    <a16:rowId xmlns:a16="http://schemas.microsoft.com/office/drawing/2014/main" val="1371620888"/>
                  </a:ext>
                </a:extLst>
              </a:tr>
              <a:tr h="370840">
                <a:tc>
                  <a:txBody>
                    <a:bodyPr/>
                    <a:lstStyle/>
                    <a:p>
                      <a:r>
                        <a:rPr lang="en-US" altLang="zh-CN" dirty="0" err="1"/>
                        <a:t>Wechat</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kern="1200" dirty="0" err="1">
                          <a:solidFill>
                            <a:schemeClr val="dk1"/>
                          </a:solidFill>
                          <a:latin typeface="+mn-lt"/>
                          <a:ea typeface="+mn-ea"/>
                          <a:cs typeface="+mn-cs"/>
                        </a:rPr>
                        <a:t>DaYunZhiJia</a:t>
                      </a:r>
                      <a:endParaRPr lang="zh-CN" altLang="en-US" dirty="0"/>
                    </a:p>
                  </a:txBody>
                  <a:tcPr/>
                </a:tc>
                <a:extLst>
                  <a:ext uri="{0D108BD9-81ED-4DB2-BD59-A6C34878D82A}">
                    <a16:rowId xmlns:a16="http://schemas.microsoft.com/office/drawing/2014/main" val="3875041660"/>
                  </a:ext>
                </a:extLst>
              </a:tr>
              <a:tr h="370840">
                <a:tc>
                  <a:txBody>
                    <a:bodyPr/>
                    <a:lstStyle/>
                    <a:p>
                      <a:r>
                        <a:rPr lang="en-US" altLang="zh-CN" dirty="0"/>
                        <a:t>Tencent Video</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742013897"/>
                  </a:ext>
                </a:extLst>
              </a:tr>
              <a:tr h="370840">
                <a:tc>
                  <a:txBody>
                    <a:bodyPr/>
                    <a:lstStyle/>
                    <a:p>
                      <a:r>
                        <a:rPr lang="en-US" altLang="zh-CN" dirty="0"/>
                        <a:t>LinkedIn</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kern="1200" dirty="0">
                          <a:solidFill>
                            <a:schemeClr val="dk1"/>
                          </a:solidFill>
                          <a:latin typeface="+mn-lt"/>
                          <a:ea typeface="+mn-ea"/>
                          <a:cs typeface="+mn-cs"/>
                        </a:rPr>
                        <a:t>LIH Healthcare</a:t>
                      </a:r>
                      <a:endParaRPr lang="zh-CN" altLang="en-US" dirty="0"/>
                    </a:p>
                  </a:txBody>
                  <a:tcPr/>
                </a:tc>
                <a:extLst>
                  <a:ext uri="{0D108BD9-81ED-4DB2-BD59-A6C34878D82A}">
                    <a16:rowId xmlns:a16="http://schemas.microsoft.com/office/drawing/2014/main" val="4165896531"/>
                  </a:ext>
                </a:extLst>
              </a:tr>
              <a:tr h="370840">
                <a:tc>
                  <a:txBody>
                    <a:bodyPr/>
                    <a:lstStyle/>
                    <a:p>
                      <a:r>
                        <a:rPr lang="en-US" altLang="zh-CN" dirty="0"/>
                        <a:t>Facebook</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kern="1200" dirty="0">
                          <a:solidFill>
                            <a:schemeClr val="dk1"/>
                          </a:solidFill>
                          <a:latin typeface="+mn-lt"/>
                          <a:ea typeface="+mn-ea"/>
                          <a:cs typeface="+mn-cs"/>
                        </a:rPr>
                        <a:t>LIH Olivia’s Place Shanghai</a:t>
                      </a:r>
                      <a:endParaRPr lang="zh-CN" altLang="en-US" dirty="0"/>
                    </a:p>
                  </a:txBody>
                  <a:tcPr/>
                </a:tc>
                <a:extLst>
                  <a:ext uri="{0D108BD9-81ED-4DB2-BD59-A6C34878D82A}">
                    <a16:rowId xmlns:a16="http://schemas.microsoft.com/office/drawing/2014/main" val="1813256345"/>
                  </a:ext>
                </a:extLst>
              </a:tr>
              <a:tr h="370840">
                <a:tc>
                  <a:txBody>
                    <a:bodyPr/>
                    <a:lstStyle/>
                    <a:p>
                      <a:r>
                        <a:rPr lang="en-US" altLang="zh-CN" dirty="0"/>
                        <a:t>Weibo</a:t>
                      </a:r>
                      <a:endParaRPr lang="zh-CN" altLang="en-US" dirty="0"/>
                    </a:p>
                  </a:txBody>
                  <a:tcPr/>
                </a:tc>
                <a:tc>
                  <a:txBody>
                    <a:bodyPr/>
                    <a:lstStyle/>
                    <a:p>
                      <a:pPr algn="ctr"/>
                      <a:r>
                        <a:rPr lang="en-US" altLang="zh-CN" dirty="0"/>
                        <a:t>Y</a:t>
                      </a:r>
                      <a:endParaRPr lang="zh-CN" altLang="en-US" dirty="0"/>
                    </a:p>
                  </a:txBody>
                  <a:tcPr/>
                </a:tc>
                <a:tc>
                  <a:txBody>
                    <a:bodyPr/>
                    <a:lstStyle/>
                    <a:p>
                      <a:pPr algn="ctr"/>
                      <a:r>
                        <a:rPr lang="zh-CN" altLang="en-US" sz="1800" kern="1200" dirty="0">
                          <a:solidFill>
                            <a:schemeClr val="dk1"/>
                          </a:solidFill>
                          <a:latin typeface="+mn-lt"/>
                          <a:ea typeface="+mn-ea"/>
                          <a:cs typeface="+mn-cs"/>
                        </a:rPr>
                        <a:t>上海长和大蕴儿科门诊部</a:t>
                      </a:r>
                      <a:endParaRPr lang="zh-CN" altLang="en-US" dirty="0"/>
                    </a:p>
                  </a:txBody>
                  <a:tcPr/>
                </a:tc>
                <a:extLst>
                  <a:ext uri="{0D108BD9-81ED-4DB2-BD59-A6C34878D82A}">
                    <a16:rowId xmlns:a16="http://schemas.microsoft.com/office/drawing/2014/main" val="1409930764"/>
                  </a:ext>
                </a:extLst>
              </a:tr>
              <a:tr h="370840">
                <a:tc>
                  <a:txBody>
                    <a:bodyPr/>
                    <a:lstStyle/>
                    <a:p>
                      <a:r>
                        <a:rPr lang="en-US" altLang="zh-CN" dirty="0" err="1"/>
                        <a:t>Zhihu</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4228346012"/>
                  </a:ext>
                </a:extLst>
              </a:tr>
              <a:tr h="370840">
                <a:tc>
                  <a:txBody>
                    <a:bodyPr/>
                    <a:lstStyle/>
                    <a:p>
                      <a:r>
                        <a:rPr lang="en-US" altLang="zh-CN" dirty="0"/>
                        <a:t>Baidu </a:t>
                      </a:r>
                      <a:r>
                        <a:rPr lang="en-US" altLang="zh-CN" dirty="0" err="1"/>
                        <a:t>Baike</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14308817"/>
                  </a:ext>
                </a:extLst>
              </a:tr>
              <a:tr h="370840">
                <a:tc>
                  <a:txBody>
                    <a:bodyPr/>
                    <a:lstStyle/>
                    <a:p>
                      <a:r>
                        <a:rPr lang="en-US" altLang="zh-CN" dirty="0" err="1"/>
                        <a:t>Dianping</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951817045"/>
                  </a:ext>
                </a:extLst>
              </a:tr>
            </a:tbl>
          </a:graphicData>
        </a:graphic>
      </p:graphicFrame>
    </p:spTree>
    <p:extLst>
      <p:ext uri="{BB962C8B-B14F-4D97-AF65-F5344CB8AC3E}">
        <p14:creationId xmlns:p14="http://schemas.microsoft.com/office/powerpoint/2010/main" val="128126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105134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963173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68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096190" y="762000"/>
            <a:ext cx="5038344" cy="5562600"/>
          </a:xfrm>
        </p:spPr>
        <p:txBody>
          <a:bodyPr/>
          <a:lstStyle/>
          <a:p>
            <a:endParaRPr lang="en-US" altLang="zh-CN" sz="1800" dirty="0">
              <a:solidFill>
                <a:schemeClr val="tx2"/>
              </a:solidFill>
              <a:latin typeface="+mn-ea"/>
            </a:endParaRPr>
          </a:p>
          <a:p>
            <a:pPr marL="342900" indent="-342900">
              <a:buAutoNum type="arabicPeriod"/>
            </a:pPr>
            <a:r>
              <a:rPr lang="zh-CN" altLang="en-US" sz="2000" dirty="0">
                <a:solidFill>
                  <a:schemeClr val="tx2"/>
                </a:solidFill>
                <a:latin typeface="+mn-ea"/>
              </a:rPr>
              <a:t>全面推进线下复诊有序进行</a:t>
            </a:r>
            <a:endParaRPr lang="en-US" altLang="zh-CN" sz="2000" dirty="0">
              <a:solidFill>
                <a:schemeClr val="tx2"/>
              </a:solidFill>
              <a:latin typeface="+mn-ea"/>
            </a:endParaRPr>
          </a:p>
          <a:p>
            <a:r>
              <a:rPr lang="zh-CN" altLang="en-US" sz="2000" dirty="0">
                <a:solidFill>
                  <a:schemeClr val="tx2"/>
                </a:solidFill>
                <a:latin typeface="+mn-ea"/>
              </a:rPr>
              <a:t>（附流调信息填写、线下就诊流程视频）</a:t>
            </a:r>
            <a:endParaRPr lang="en-US" altLang="zh-CN" sz="2000" dirty="0">
              <a:solidFill>
                <a:schemeClr val="tx2"/>
              </a:solidFill>
              <a:latin typeface="+mn-ea"/>
            </a:endParaRPr>
          </a:p>
          <a:p>
            <a:pPr marL="285750" indent="-285750">
              <a:buFont typeface="Wingdings" panose="05000000000000000000" pitchFamily="2" charset="2"/>
              <a:buChar char="Ø"/>
            </a:pPr>
            <a:r>
              <a:rPr lang="en-US" altLang="zh-CN" sz="2000" dirty="0">
                <a:latin typeface="+mn-ea"/>
              </a:rPr>
              <a:t>We have successively resumed offline medical services on March 2nd, and online medical services have been developed simultaneously.</a:t>
            </a:r>
          </a:p>
          <a:p>
            <a:r>
              <a:rPr lang="en-US" altLang="zh-CN" sz="2000" dirty="0">
                <a:solidFill>
                  <a:schemeClr val="tx2"/>
                </a:solidFill>
                <a:latin typeface="+mn-ea"/>
              </a:rPr>
              <a:t>2.  </a:t>
            </a:r>
            <a:r>
              <a:rPr lang="zh-CN" altLang="en-US" sz="2000" dirty="0">
                <a:solidFill>
                  <a:schemeClr val="tx2"/>
                </a:solidFill>
                <a:latin typeface="+mn-ea"/>
              </a:rPr>
              <a:t>节日快乐，特殊时期如何做好压力管理</a:t>
            </a:r>
            <a:endParaRPr lang="en-US" altLang="zh-CN" sz="2000" dirty="0">
              <a:solidFill>
                <a:schemeClr val="tx2"/>
              </a:solidFill>
              <a:latin typeface="+mn-ea"/>
            </a:endParaRPr>
          </a:p>
          <a:p>
            <a:pPr marL="342900" indent="-342900">
              <a:buFont typeface="Wingdings" panose="05000000000000000000" pitchFamily="2" charset="2"/>
              <a:buChar char="Ø"/>
            </a:pPr>
            <a:r>
              <a:rPr lang="en-US" altLang="zh-CN" sz="2000" dirty="0">
                <a:latin typeface="+mn-ea"/>
              </a:rPr>
              <a:t>From the psychological perspective, there are four ways that can help you relieve stress: </a:t>
            </a:r>
          </a:p>
          <a:p>
            <a:pPr marL="285750" indent="-285750">
              <a:buFont typeface="Arial" panose="020B0604020202020204" pitchFamily="34" charset="0"/>
              <a:buChar char="•"/>
            </a:pPr>
            <a:r>
              <a:rPr lang="en-US" altLang="zh-CN" sz="1800" dirty="0">
                <a:latin typeface="+mn-ea"/>
              </a:rPr>
              <a:t>Narrow the entrance of stress</a:t>
            </a:r>
          </a:p>
          <a:p>
            <a:pPr marL="285750" indent="-285750">
              <a:buFont typeface="Arial" panose="020B0604020202020204" pitchFamily="34" charset="0"/>
              <a:buChar char="•"/>
            </a:pPr>
            <a:r>
              <a:rPr lang="en-US" altLang="zh-CN" sz="1800" dirty="0">
                <a:latin typeface="+mn-ea"/>
              </a:rPr>
              <a:t>Expand the outlet of stress</a:t>
            </a:r>
          </a:p>
          <a:p>
            <a:pPr marL="285750" indent="-285750">
              <a:buFont typeface="Arial" panose="020B0604020202020204" pitchFamily="34" charset="0"/>
              <a:buChar char="•"/>
            </a:pPr>
            <a:r>
              <a:rPr lang="en-US" altLang="zh-CN" sz="1800" dirty="0">
                <a:latin typeface="+mn-ea"/>
              </a:rPr>
              <a:t>Treat stress positively</a:t>
            </a:r>
          </a:p>
          <a:p>
            <a:pPr marL="285750" indent="-285750">
              <a:buFont typeface="Arial" panose="020B0604020202020204" pitchFamily="34" charset="0"/>
              <a:buChar char="•"/>
            </a:pPr>
            <a:r>
              <a:rPr lang="en-US" altLang="zh-CN" sz="1800" dirty="0">
                <a:latin typeface="+mn-ea"/>
              </a:rPr>
              <a:t>Use relaxation skills</a:t>
            </a:r>
            <a:endParaRPr lang="zh-CN" altLang="en-US" sz="1800" dirty="0">
              <a:latin typeface="+mn-ea"/>
            </a:endParaRPr>
          </a:p>
        </p:txBody>
      </p:sp>
      <p:sp>
        <p:nvSpPr>
          <p:cNvPr id="3" name="Title 2"/>
          <p:cNvSpPr>
            <a:spLocks noGrp="1"/>
          </p:cNvSpPr>
          <p:nvPr>
            <p:ph type="title"/>
          </p:nvPr>
        </p:nvSpPr>
        <p:spPr/>
        <p:txBody>
          <a:bodyPr/>
          <a:lstStyle/>
          <a:p>
            <a:r>
              <a:rPr lang="en-US" altLang="zh-CN" dirty="0"/>
              <a:t>08 March 2020 (Shanghai)</a:t>
            </a:r>
            <a:endParaRPr lang="en-US" dirty="0"/>
          </a:p>
        </p:txBody>
      </p:sp>
      <p:sp>
        <p:nvSpPr>
          <p:cNvPr id="4" name="Content Placeholder 3"/>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196175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04976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801152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endParaRPr lang="en-US" dirty="0"/>
          </a:p>
        </p:txBody>
      </p:sp>
      <p:sp>
        <p:nvSpPr>
          <p:cNvPr id="4" name="Content Placeholder 3"/>
          <p:cNvSpPr>
            <a:spLocks noGrp="1"/>
          </p:cNvSpPr>
          <p:nvPr>
            <p:ph sz="quarter" idx="15"/>
          </p:nvPr>
        </p:nvSpPr>
        <p:spPr/>
        <p:txBody>
          <a:bodyPr/>
          <a:lstStyle/>
          <a:p>
            <a:endParaRPr lang="en-US"/>
          </a:p>
        </p:txBody>
      </p:sp>
    </p:spTree>
    <p:extLst>
      <p:ext uri="{BB962C8B-B14F-4D97-AF65-F5344CB8AC3E}">
        <p14:creationId xmlns:p14="http://schemas.microsoft.com/office/powerpoint/2010/main" val="104110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C7B26-F9CA-4E64-BE60-3E9197258124}"/>
              </a:ext>
            </a:extLst>
          </p:cNvPr>
          <p:cNvSpPr>
            <a:spLocks noGrp="1"/>
          </p:cNvSpPr>
          <p:nvPr>
            <p:ph type="title"/>
          </p:nvPr>
        </p:nvSpPr>
        <p:spPr/>
        <p:txBody>
          <a:bodyPr/>
          <a:lstStyle/>
          <a:p>
            <a:r>
              <a:rPr lang="en-US" dirty="0"/>
              <a:t>LIH Olivia’s Place</a:t>
            </a:r>
            <a:r>
              <a:rPr lang="zh-CN" altLang="en-US" dirty="0"/>
              <a:t> </a:t>
            </a:r>
            <a:r>
              <a:rPr lang="en-US" altLang="zh-CN" dirty="0"/>
              <a:t>(Beijing)</a:t>
            </a:r>
            <a:endParaRPr lang="en-US" dirty="0"/>
          </a:p>
        </p:txBody>
      </p:sp>
      <p:sp>
        <p:nvSpPr>
          <p:cNvPr id="10" name="TextBox 9"/>
          <p:cNvSpPr txBox="1"/>
          <p:nvPr/>
        </p:nvSpPr>
        <p:spPr>
          <a:xfrm>
            <a:off x="335360" y="3164525"/>
            <a:ext cx="3968834" cy="646331"/>
          </a:xfrm>
          <a:prstGeom prst="rect">
            <a:avLst/>
          </a:prstGeom>
          <a:noFill/>
        </p:spPr>
        <p:txBody>
          <a:bodyPr wrap="square" rtlCol="0">
            <a:spAutoFit/>
          </a:bodyPr>
          <a:lstStyle/>
          <a:p>
            <a:pPr algn="ctr"/>
            <a:r>
              <a:rPr lang="en-US" dirty="0">
                <a:hlinkClick r:id="rId2"/>
              </a:rPr>
              <a:t>http://www.oliviasplace.org</a:t>
            </a:r>
            <a:endParaRPr lang="en-US" dirty="0"/>
          </a:p>
          <a:p>
            <a:pPr algn="ctr"/>
            <a:endParaRPr lang="en-US" dirty="0"/>
          </a:p>
        </p:txBody>
      </p:sp>
      <p:sp>
        <p:nvSpPr>
          <p:cNvPr id="6" name="文本框 5">
            <a:extLst>
              <a:ext uri="{FF2B5EF4-FFF2-40B4-BE49-F238E27FC236}">
                <a16:creationId xmlns:a16="http://schemas.microsoft.com/office/drawing/2014/main" id="{858F7612-3C66-4353-81F5-5843B4814545}"/>
              </a:ext>
            </a:extLst>
          </p:cNvPr>
          <p:cNvSpPr txBox="1"/>
          <p:nvPr/>
        </p:nvSpPr>
        <p:spPr>
          <a:xfrm>
            <a:off x="839416" y="3695341"/>
            <a:ext cx="3115072" cy="1323439"/>
          </a:xfrm>
          <a:prstGeom prst="rect">
            <a:avLst/>
          </a:prstGeom>
          <a:noFill/>
        </p:spPr>
        <p:txBody>
          <a:bodyPr wrap="square" rtlCol="0">
            <a:spAutoFit/>
          </a:bodyPr>
          <a:lstStyle/>
          <a:p>
            <a:r>
              <a:rPr lang="en-US" altLang="zh-CN" sz="2000" dirty="0">
                <a:solidFill>
                  <a:schemeClr val="tx2"/>
                </a:solidFill>
              </a:rPr>
              <a:t>Clinic Presence:</a:t>
            </a:r>
          </a:p>
          <a:p>
            <a:r>
              <a:rPr lang="en-US" altLang="zh-CN" sz="2000" dirty="0"/>
              <a:t>Shanghai (two), Beijing, Tianjin, Shenzhen, </a:t>
            </a:r>
            <a:r>
              <a:rPr lang="en-US" altLang="zh-CN" sz="2000" dirty="0" err="1"/>
              <a:t>Guanghzou</a:t>
            </a:r>
            <a:r>
              <a:rPr lang="en-US" altLang="zh-CN" sz="2000" dirty="0"/>
              <a:t>, Kunming</a:t>
            </a:r>
            <a:endParaRPr lang="zh-CN" altLang="en-US" sz="2000" dirty="0"/>
          </a:p>
        </p:txBody>
      </p:sp>
      <p:sp>
        <p:nvSpPr>
          <p:cNvPr id="2" name="矩形 1">
            <a:extLst>
              <a:ext uri="{FF2B5EF4-FFF2-40B4-BE49-F238E27FC236}">
                <a16:creationId xmlns:a16="http://schemas.microsoft.com/office/drawing/2014/main" id="{B5C14EBF-3B1D-4DEF-B77B-F470B1A5AC62}"/>
              </a:ext>
            </a:extLst>
          </p:cNvPr>
          <p:cNvSpPr/>
          <p:nvPr/>
        </p:nvSpPr>
        <p:spPr>
          <a:xfrm>
            <a:off x="498914" y="5141891"/>
            <a:ext cx="10925677" cy="1323439"/>
          </a:xfrm>
          <a:prstGeom prst="rect">
            <a:avLst/>
          </a:prstGeom>
        </p:spPr>
        <p:txBody>
          <a:bodyPr wrap="square">
            <a:spAutoFit/>
          </a:bodyPr>
          <a:lstStyle/>
          <a:p>
            <a:pPr marL="273050" lvl="1" fontAlgn="base"/>
            <a:r>
              <a:rPr lang="en-US" altLang="zh-CN" sz="2000" dirty="0"/>
              <a:t>LIH Olivia’s Place provide world class, multidisciplinary pediatric therapy services to children of all abilities and all ages. World class care for all kids is offered through three major service areas:</a:t>
            </a:r>
            <a:r>
              <a:rPr lang="zh-CN" altLang="en-US" sz="2000" dirty="0"/>
              <a:t> </a:t>
            </a:r>
            <a:r>
              <a:rPr lang="en-US" altLang="zh-CN" sz="2000" dirty="0"/>
              <a:t>Pediatric Therapy Consulting Services, Educational Outreach, and Foundation Initiatives. </a:t>
            </a:r>
            <a:endParaRPr lang="zh-CN" altLang="en-US" sz="2000" dirty="0"/>
          </a:p>
        </p:txBody>
      </p:sp>
      <p:graphicFrame>
        <p:nvGraphicFramePr>
          <p:cNvPr id="8" name="表格 10">
            <a:extLst>
              <a:ext uri="{FF2B5EF4-FFF2-40B4-BE49-F238E27FC236}">
                <a16:creationId xmlns:a16="http://schemas.microsoft.com/office/drawing/2014/main" id="{F95AD6AA-A95C-4842-82C1-60BB7DEFECE6}"/>
              </a:ext>
            </a:extLst>
          </p:cNvPr>
          <p:cNvGraphicFramePr>
            <a:graphicFrameLocks noGrp="1"/>
          </p:cNvGraphicFramePr>
          <p:nvPr/>
        </p:nvGraphicFramePr>
        <p:xfrm>
          <a:off x="4799856" y="1281189"/>
          <a:ext cx="6239471" cy="3606800"/>
        </p:xfrm>
        <a:graphic>
          <a:graphicData uri="http://schemas.openxmlformats.org/drawingml/2006/table">
            <a:tbl>
              <a:tblPr firstRow="1" bandRow="1">
                <a:tableStyleId>{D7AC3CCA-C797-4891-BE02-D94E43425B78}</a:tableStyleId>
              </a:tblPr>
              <a:tblGrid>
                <a:gridCol w="1727372">
                  <a:extLst>
                    <a:ext uri="{9D8B030D-6E8A-4147-A177-3AD203B41FA5}">
                      <a16:colId xmlns:a16="http://schemas.microsoft.com/office/drawing/2014/main" val="1658250846"/>
                    </a:ext>
                  </a:extLst>
                </a:gridCol>
                <a:gridCol w="1212206">
                  <a:extLst>
                    <a:ext uri="{9D8B030D-6E8A-4147-A177-3AD203B41FA5}">
                      <a16:colId xmlns:a16="http://schemas.microsoft.com/office/drawing/2014/main" val="4128013651"/>
                    </a:ext>
                  </a:extLst>
                </a:gridCol>
                <a:gridCol w="3299893">
                  <a:extLst>
                    <a:ext uri="{9D8B030D-6E8A-4147-A177-3AD203B41FA5}">
                      <a16:colId xmlns:a16="http://schemas.microsoft.com/office/drawing/2014/main" val="2779093519"/>
                    </a:ext>
                  </a:extLst>
                </a:gridCol>
              </a:tblGrid>
              <a:tr h="370840">
                <a:tc>
                  <a:txBody>
                    <a:bodyPr/>
                    <a:lstStyle/>
                    <a:p>
                      <a:r>
                        <a:rPr lang="en-US" altLang="zh-CN" dirty="0"/>
                        <a:t>Platform</a:t>
                      </a:r>
                      <a:endParaRPr lang="zh-CN" altLang="en-US" dirty="0"/>
                    </a:p>
                  </a:txBody>
                  <a:tcPr/>
                </a:tc>
                <a:tc>
                  <a:txBody>
                    <a:bodyPr/>
                    <a:lstStyle/>
                    <a:p>
                      <a:pPr algn="ctr"/>
                      <a:r>
                        <a:rPr lang="en-US" altLang="zh-CN" dirty="0"/>
                        <a:t>Presence</a:t>
                      </a:r>
                      <a:endParaRPr lang="zh-CN" altLang="en-US" dirty="0"/>
                    </a:p>
                  </a:txBody>
                  <a:tcPr/>
                </a:tc>
                <a:tc>
                  <a:txBody>
                    <a:bodyPr/>
                    <a:lstStyle/>
                    <a:p>
                      <a:pPr algn="ctr"/>
                      <a:r>
                        <a:rPr lang="en-US" altLang="zh-CN" dirty="0"/>
                        <a:t>Account</a:t>
                      </a:r>
                      <a:endParaRPr lang="zh-CN" altLang="en-US" dirty="0"/>
                    </a:p>
                  </a:txBody>
                  <a:tcPr/>
                </a:tc>
                <a:extLst>
                  <a:ext uri="{0D108BD9-81ED-4DB2-BD59-A6C34878D82A}">
                    <a16:rowId xmlns:a16="http://schemas.microsoft.com/office/drawing/2014/main" val="1371620888"/>
                  </a:ext>
                </a:extLst>
              </a:tr>
              <a:tr h="370840">
                <a:tc>
                  <a:txBody>
                    <a:bodyPr/>
                    <a:lstStyle/>
                    <a:p>
                      <a:r>
                        <a:rPr lang="en-US" altLang="zh-CN" dirty="0" err="1"/>
                        <a:t>Wechat</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dirty="0" err="1"/>
                        <a:t>ChangHeDaYun</a:t>
                      </a:r>
                      <a:r>
                        <a:rPr lang="en-US" altLang="zh-CN" baseline="0" dirty="0"/>
                        <a:t> (Beijing)</a:t>
                      </a:r>
                    </a:p>
                    <a:p>
                      <a:pPr algn="ctr"/>
                      <a:r>
                        <a:rPr lang="zh-CN" altLang="en-US" baseline="0" dirty="0"/>
                        <a:t>北京长和大蕴儿科诊所</a:t>
                      </a:r>
                      <a:endParaRPr lang="zh-CN" altLang="en-US" dirty="0"/>
                    </a:p>
                  </a:txBody>
                  <a:tcPr/>
                </a:tc>
                <a:extLst>
                  <a:ext uri="{0D108BD9-81ED-4DB2-BD59-A6C34878D82A}">
                    <a16:rowId xmlns:a16="http://schemas.microsoft.com/office/drawing/2014/main" val="3875041660"/>
                  </a:ext>
                </a:extLst>
              </a:tr>
              <a:tr h="370840">
                <a:tc>
                  <a:txBody>
                    <a:bodyPr/>
                    <a:lstStyle/>
                    <a:p>
                      <a:r>
                        <a:rPr lang="en-US" altLang="zh-CN" dirty="0"/>
                        <a:t>Tencent Video</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742013897"/>
                  </a:ext>
                </a:extLst>
              </a:tr>
              <a:tr h="370840">
                <a:tc>
                  <a:txBody>
                    <a:bodyPr/>
                    <a:lstStyle/>
                    <a:p>
                      <a:r>
                        <a:rPr lang="en-US" altLang="zh-CN" dirty="0"/>
                        <a:t>LinkedIn</a:t>
                      </a:r>
                      <a:endParaRPr lang="zh-CN" altLang="en-US" dirty="0"/>
                    </a:p>
                  </a:txBody>
                  <a:tcPr/>
                </a:tc>
                <a:tc>
                  <a:txBody>
                    <a:bodyPr/>
                    <a:lstStyle/>
                    <a:p>
                      <a:pPr algn="ctr"/>
                      <a:r>
                        <a:rPr lang="en-US" altLang="zh-CN" dirty="0"/>
                        <a:t>Y</a:t>
                      </a:r>
                      <a:endParaRPr lang="zh-CN" altLang="en-US" dirty="0"/>
                    </a:p>
                  </a:txBody>
                  <a:tcPr/>
                </a:tc>
                <a:tc>
                  <a:txBody>
                    <a:bodyPr/>
                    <a:lstStyle/>
                    <a:p>
                      <a:pPr algn="ctr"/>
                      <a:r>
                        <a:rPr lang="en-US" altLang="zh-CN" sz="1800" kern="1200" dirty="0">
                          <a:solidFill>
                            <a:schemeClr val="dk1"/>
                          </a:solidFill>
                          <a:latin typeface="+mn-lt"/>
                          <a:ea typeface="+mn-ea"/>
                          <a:cs typeface="+mn-cs"/>
                        </a:rPr>
                        <a:t>LIH Healthcare</a:t>
                      </a:r>
                      <a:endParaRPr lang="zh-CN" altLang="en-US" dirty="0"/>
                    </a:p>
                  </a:txBody>
                  <a:tcPr/>
                </a:tc>
                <a:extLst>
                  <a:ext uri="{0D108BD9-81ED-4DB2-BD59-A6C34878D82A}">
                    <a16:rowId xmlns:a16="http://schemas.microsoft.com/office/drawing/2014/main" val="4165896531"/>
                  </a:ext>
                </a:extLst>
              </a:tr>
              <a:tr h="370840">
                <a:tc>
                  <a:txBody>
                    <a:bodyPr/>
                    <a:lstStyle/>
                    <a:p>
                      <a:r>
                        <a:rPr lang="en-US" altLang="zh-CN" dirty="0"/>
                        <a:t>Facebook</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1813256345"/>
                  </a:ext>
                </a:extLst>
              </a:tr>
              <a:tr h="370840">
                <a:tc>
                  <a:txBody>
                    <a:bodyPr/>
                    <a:lstStyle/>
                    <a:p>
                      <a:r>
                        <a:rPr lang="en-US" altLang="zh-CN" dirty="0"/>
                        <a:t>Weibo</a:t>
                      </a:r>
                      <a:endParaRPr lang="zh-CN" altLang="en-US" dirty="0"/>
                    </a:p>
                  </a:txBody>
                  <a:tcPr/>
                </a:tc>
                <a:tc>
                  <a:txBody>
                    <a:bodyPr/>
                    <a:lstStyle/>
                    <a:p>
                      <a:pPr algn="ctr"/>
                      <a:r>
                        <a:rPr lang="en-US" altLang="zh-CN" dirty="0"/>
                        <a:t>Y</a:t>
                      </a:r>
                      <a:endParaRPr lang="zh-CN" altLang="en-US" dirty="0"/>
                    </a:p>
                  </a:txBody>
                  <a:tcPr/>
                </a:tc>
                <a:tc>
                  <a:txBody>
                    <a:bodyPr/>
                    <a:lstStyle/>
                    <a:p>
                      <a:pPr algn="ctr"/>
                      <a:r>
                        <a:rPr lang="zh-CN" altLang="en-US" sz="1800" b="0" i="0" u="none" strike="noStrike" kern="1200" dirty="0">
                          <a:solidFill>
                            <a:schemeClr val="dk1"/>
                          </a:solidFill>
                          <a:effectLst/>
                          <a:latin typeface="+mn-lt"/>
                          <a:ea typeface="+mn-ea"/>
                          <a:cs typeface="+mn-cs"/>
                        </a:rPr>
                        <a:t>长和大蕴儿科诊所</a:t>
                      </a:r>
                      <a:endParaRPr lang="zh-CN" altLang="en-US" dirty="0"/>
                    </a:p>
                  </a:txBody>
                  <a:tcPr/>
                </a:tc>
                <a:extLst>
                  <a:ext uri="{0D108BD9-81ED-4DB2-BD59-A6C34878D82A}">
                    <a16:rowId xmlns:a16="http://schemas.microsoft.com/office/drawing/2014/main" val="1409930764"/>
                  </a:ext>
                </a:extLst>
              </a:tr>
              <a:tr h="370840">
                <a:tc>
                  <a:txBody>
                    <a:bodyPr/>
                    <a:lstStyle/>
                    <a:p>
                      <a:r>
                        <a:rPr lang="en-US" altLang="zh-CN" dirty="0" err="1"/>
                        <a:t>Zhihu</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4228346012"/>
                  </a:ext>
                </a:extLst>
              </a:tr>
              <a:tr h="370840">
                <a:tc>
                  <a:txBody>
                    <a:bodyPr/>
                    <a:lstStyle/>
                    <a:p>
                      <a:r>
                        <a:rPr lang="en-US" altLang="zh-CN" dirty="0"/>
                        <a:t>Baidu </a:t>
                      </a:r>
                      <a:r>
                        <a:rPr lang="en-US" altLang="zh-CN" dirty="0" err="1"/>
                        <a:t>Baike</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14308817"/>
                  </a:ext>
                </a:extLst>
              </a:tr>
              <a:tr h="370840">
                <a:tc>
                  <a:txBody>
                    <a:bodyPr/>
                    <a:lstStyle/>
                    <a:p>
                      <a:r>
                        <a:rPr lang="en-US" altLang="zh-CN" dirty="0" err="1"/>
                        <a:t>Dianping</a:t>
                      </a:r>
                      <a:endParaRPr lang="zh-CN" altLang="en-US" dirty="0"/>
                    </a:p>
                  </a:txBody>
                  <a:tcPr/>
                </a:tc>
                <a:tc>
                  <a:txBody>
                    <a:bodyPr/>
                    <a:lstStyle/>
                    <a:p>
                      <a:pPr algn="ctr"/>
                      <a:r>
                        <a:rPr lang="en-US" altLang="zh-CN" dirty="0"/>
                        <a:t>N</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2951817045"/>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8536" y="1212594"/>
            <a:ext cx="1640342" cy="1640342"/>
          </a:xfrm>
          <a:prstGeom prst="rect">
            <a:avLst/>
          </a:prstGeom>
        </p:spPr>
      </p:pic>
    </p:spTree>
    <p:extLst>
      <p:ext uri="{BB962C8B-B14F-4D97-AF65-F5344CB8AC3E}">
        <p14:creationId xmlns:p14="http://schemas.microsoft.com/office/powerpoint/2010/main" val="182051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096190" y="914400"/>
            <a:ext cx="5038344" cy="5181600"/>
          </a:xfrm>
        </p:spPr>
        <p:txBody>
          <a:bodyPr/>
          <a:lstStyle/>
          <a:p>
            <a:endParaRPr lang="en-US" altLang="zh-CN" sz="1800" dirty="0">
              <a:solidFill>
                <a:schemeClr val="tx2"/>
              </a:solidFill>
              <a:latin typeface="+mn-ea"/>
            </a:endParaRPr>
          </a:p>
          <a:p>
            <a:r>
              <a:rPr lang="en-US" altLang="zh-CN" sz="2000" dirty="0">
                <a:solidFill>
                  <a:schemeClr val="tx2"/>
                </a:solidFill>
                <a:latin typeface="+mj-ea"/>
                <a:ea typeface="+mj-ea"/>
              </a:rPr>
              <a:t>1. </a:t>
            </a:r>
            <a:r>
              <a:rPr lang="zh-CN" altLang="en-US" sz="2000" dirty="0">
                <a:solidFill>
                  <a:schemeClr val="tx2"/>
                </a:solidFill>
                <a:latin typeface="+mj-ea"/>
                <a:ea typeface="+mj-ea"/>
              </a:rPr>
              <a:t>特殊时期，如何做好压力管理？</a:t>
            </a:r>
            <a:endParaRPr lang="en-US" altLang="zh-CN" sz="2000" dirty="0">
              <a:solidFill>
                <a:schemeClr val="tx2"/>
              </a:solidFill>
              <a:latin typeface="+mj-ea"/>
              <a:ea typeface="+mj-ea"/>
            </a:endParaRPr>
          </a:p>
          <a:p>
            <a:pPr marL="615950" lvl="1" indent="-342900">
              <a:buFont typeface="Wingdings" panose="05000000000000000000" pitchFamily="2" charset="2"/>
              <a:buChar char="Ø"/>
            </a:pPr>
            <a:r>
              <a:rPr lang="en-US" altLang="zh-CN" sz="2000" dirty="0">
                <a:latin typeface="+mn-ea"/>
              </a:rPr>
              <a:t>Always washing hands whenever possible.</a:t>
            </a:r>
          </a:p>
          <a:p>
            <a:pPr marL="615950" lvl="1" indent="-342900">
              <a:buFont typeface="Wingdings" panose="05000000000000000000" pitchFamily="2" charset="2"/>
              <a:buChar char="Ø"/>
            </a:pPr>
            <a:r>
              <a:rPr lang="en-US" altLang="zh-CN" sz="2000" dirty="0">
                <a:latin typeface="+mn-ea"/>
              </a:rPr>
              <a:t>Keeping the outdoors out and the indoors in.</a:t>
            </a:r>
          </a:p>
          <a:p>
            <a:pPr marL="615950" lvl="1" indent="-342900">
              <a:buFont typeface="Wingdings" panose="05000000000000000000" pitchFamily="2" charset="2"/>
              <a:buChar char="Ø"/>
            </a:pPr>
            <a:r>
              <a:rPr lang="en-US" altLang="zh-CN" sz="2000" dirty="0">
                <a:latin typeface="+mn-ea"/>
              </a:rPr>
              <a:t>Be mindful of your immunity by managing your stress-level.</a:t>
            </a:r>
          </a:p>
          <a:p>
            <a:pPr marL="615950" lvl="1" indent="-342900">
              <a:buFont typeface="Wingdings" panose="05000000000000000000" pitchFamily="2" charset="2"/>
              <a:buChar char="Ø"/>
            </a:pPr>
            <a:r>
              <a:rPr lang="en-US" altLang="zh-CN" sz="2000" dirty="0"/>
              <a:t>Keep yourself healthy by eating a vegetable heavy meals.</a:t>
            </a:r>
            <a:endParaRPr lang="en-US" altLang="zh-CN" sz="1800" dirty="0"/>
          </a:p>
          <a:p>
            <a:r>
              <a:rPr lang="en-US" altLang="zh-CN" sz="2000" dirty="0">
                <a:solidFill>
                  <a:schemeClr val="tx2"/>
                </a:solidFill>
                <a:latin typeface="+mj-ea"/>
                <a:ea typeface="+mj-ea"/>
              </a:rPr>
              <a:t>2.  </a:t>
            </a:r>
            <a:r>
              <a:rPr lang="zh-CN" altLang="en-US" sz="2000" dirty="0">
                <a:solidFill>
                  <a:schemeClr val="tx2"/>
                </a:solidFill>
                <a:latin typeface="+mj-ea"/>
                <a:ea typeface="+mj-ea"/>
              </a:rPr>
              <a:t>微课预告，孩子口齿不清怎么办？</a:t>
            </a:r>
            <a:endParaRPr lang="en-US" altLang="zh-CN" sz="2000" dirty="0">
              <a:latin typeface="+mj-ea"/>
              <a:ea typeface="+mj-ea"/>
            </a:endParaRPr>
          </a:p>
          <a:p>
            <a:pPr marL="558800" lvl="1" indent="-285750">
              <a:buFont typeface="Wingdings" panose="05000000000000000000" pitchFamily="2" charset="2"/>
              <a:buChar char="Ø"/>
            </a:pPr>
            <a:r>
              <a:rPr lang="en-US" altLang="zh-CN" sz="2000" dirty="0">
                <a:latin typeface="+mn-ea"/>
              </a:rPr>
              <a:t>Online service [DS File] video upload software user guide</a:t>
            </a:r>
            <a:endParaRPr lang="en-US" altLang="zh-CN" sz="1600" dirty="0">
              <a:latin typeface="+mn-ea"/>
            </a:endParaRPr>
          </a:p>
          <a:p>
            <a:r>
              <a:rPr lang="en-US" altLang="zh-CN" sz="2000" dirty="0">
                <a:solidFill>
                  <a:schemeClr val="tx2"/>
                </a:solidFill>
                <a:latin typeface="+mj-ea"/>
                <a:ea typeface="+mj-ea"/>
              </a:rPr>
              <a:t>3.</a:t>
            </a:r>
            <a:r>
              <a:rPr lang="zh-CN" altLang="en-US" sz="2000" dirty="0">
                <a:solidFill>
                  <a:schemeClr val="tx2"/>
                </a:solidFill>
                <a:latin typeface="+mj-ea"/>
                <a:ea typeface="+mj-ea"/>
              </a:rPr>
              <a:t>全面做好疫情防控</a:t>
            </a:r>
            <a:r>
              <a:rPr lang="en-US" altLang="zh-CN" sz="2000" dirty="0">
                <a:solidFill>
                  <a:schemeClr val="tx2"/>
                </a:solidFill>
                <a:latin typeface="+mj-ea"/>
                <a:ea typeface="+mj-ea"/>
              </a:rPr>
              <a:t>,</a:t>
            </a:r>
            <a:r>
              <a:rPr lang="zh-CN" altLang="en-US" sz="2000" dirty="0">
                <a:solidFill>
                  <a:schemeClr val="tx2"/>
                </a:solidFill>
                <a:latin typeface="+mj-ea"/>
                <a:ea typeface="+mj-ea"/>
              </a:rPr>
              <a:t>推进复诊有序进行</a:t>
            </a:r>
            <a:endParaRPr lang="en-US" sz="2000" dirty="0">
              <a:solidFill>
                <a:schemeClr val="tx2"/>
              </a:solidFill>
              <a:latin typeface="+mj-ea"/>
              <a:ea typeface="+mj-ea"/>
            </a:endParaRPr>
          </a:p>
        </p:txBody>
      </p:sp>
      <p:sp>
        <p:nvSpPr>
          <p:cNvPr id="3" name="Title 2"/>
          <p:cNvSpPr>
            <a:spLocks noGrp="1"/>
          </p:cNvSpPr>
          <p:nvPr>
            <p:ph type="title"/>
          </p:nvPr>
        </p:nvSpPr>
        <p:spPr/>
        <p:txBody>
          <a:bodyPr/>
          <a:lstStyle/>
          <a:p>
            <a:r>
              <a:rPr lang="en-US" altLang="zh-CN" dirty="0"/>
              <a:t>04 March 2020 (Beijing)</a:t>
            </a:r>
            <a:endParaRPr lang="en-US" dirty="0"/>
          </a:p>
        </p:txBody>
      </p:sp>
      <p:sp>
        <p:nvSpPr>
          <p:cNvPr id="4" name="Content Placeholder 3"/>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7775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867400" y="914400"/>
            <a:ext cx="5267134" cy="5034880"/>
          </a:xfrm>
        </p:spPr>
        <p:txBody>
          <a:bodyPr/>
          <a:lstStyle/>
          <a:p>
            <a:pPr marL="457200" indent="-457200">
              <a:buAutoNum type="arabicPeriod"/>
            </a:pPr>
            <a:endParaRPr lang="en-US" altLang="zh-CN" sz="2000" dirty="0">
              <a:solidFill>
                <a:schemeClr val="tx2"/>
              </a:solidFill>
              <a:latin typeface="+mn-ea"/>
            </a:endParaRPr>
          </a:p>
          <a:p>
            <a:pPr marL="457200" indent="-457200">
              <a:buAutoNum type="arabicPeriod"/>
            </a:pPr>
            <a:r>
              <a:rPr lang="zh-CN" altLang="en-US" sz="2000" dirty="0">
                <a:solidFill>
                  <a:schemeClr val="tx2"/>
                </a:solidFill>
                <a:latin typeface="+mn-ea"/>
              </a:rPr>
              <a:t>孩子说话“口吃”？父母这样做才能帮助孩子纠正！</a:t>
            </a:r>
            <a:endParaRPr lang="en-US" altLang="zh-CN" sz="2000" dirty="0">
              <a:solidFill>
                <a:schemeClr val="tx2"/>
              </a:solidFill>
              <a:latin typeface="+mn-ea"/>
            </a:endParaRPr>
          </a:p>
          <a:p>
            <a:pPr marL="558800" lvl="1" indent="-285750">
              <a:buFont typeface="Wingdings" panose="05000000000000000000" pitchFamily="2" charset="2"/>
              <a:buChar char="Ø"/>
            </a:pPr>
            <a:r>
              <a:rPr lang="en-US" altLang="zh-CN" sz="2000" dirty="0">
                <a:latin typeface="+mj-ea"/>
                <a:ea typeface="+mj-ea"/>
              </a:rPr>
              <a:t>Parents can guide their children in these ways</a:t>
            </a:r>
          </a:p>
          <a:p>
            <a:pPr marL="615950" lvl="1" indent="-342900">
              <a:buFont typeface="Arial" charset="0"/>
              <a:buChar char="•"/>
            </a:pPr>
            <a:r>
              <a:rPr lang="en-US" altLang="zh-CN" sz="2000" dirty="0">
                <a:latin typeface="+mn-ea"/>
              </a:rPr>
              <a:t>Parents speak slowly</a:t>
            </a:r>
          </a:p>
          <a:p>
            <a:pPr marL="615950" lvl="1" indent="-342900">
              <a:buFont typeface="Arial" charset="0"/>
              <a:buChar char="•"/>
            </a:pPr>
            <a:r>
              <a:rPr lang="en-US" altLang="zh-CN" sz="2000" dirty="0">
                <a:latin typeface="+mn-ea"/>
              </a:rPr>
              <a:t>Give your child the right time to listen fully</a:t>
            </a:r>
          </a:p>
          <a:p>
            <a:pPr marL="615950" lvl="1" indent="-342900">
              <a:buFont typeface="Arial" charset="0"/>
              <a:buChar char="•"/>
            </a:pPr>
            <a:r>
              <a:rPr lang="en-US" altLang="zh-CN" sz="2000" dirty="0">
                <a:latin typeface="+mn-ea"/>
              </a:rPr>
              <a:t>Help children to build self-confidence.</a:t>
            </a:r>
          </a:p>
          <a:p>
            <a:pPr marL="615950" lvl="1" indent="-342900">
              <a:buFont typeface="Arial" charset="0"/>
              <a:buChar char="•"/>
            </a:pPr>
            <a:r>
              <a:rPr lang="en-US" altLang="zh-CN" sz="2000" dirty="0">
                <a:latin typeface="+mn-ea"/>
              </a:rPr>
              <a:t>Treat them equally with other children.</a:t>
            </a:r>
          </a:p>
          <a:p>
            <a:pPr lvl="1" indent="0">
              <a:buNone/>
            </a:pPr>
            <a:endParaRPr lang="en-US" altLang="zh-CN" sz="1800" dirty="0"/>
          </a:p>
          <a:p>
            <a:pPr marL="342900" indent="-342900">
              <a:buAutoNum type="arabicPeriod" startAt="2"/>
            </a:pPr>
            <a:r>
              <a:rPr lang="zh-CN" altLang="en-US" sz="1800" dirty="0">
                <a:solidFill>
                  <a:schemeClr val="tx2"/>
                </a:solidFill>
                <a:latin typeface="+mn-ea"/>
              </a:rPr>
              <a:t>微课预告，如何应对孩子的“坏脾气”？</a:t>
            </a:r>
            <a:endParaRPr lang="en-US" altLang="zh-CN" sz="1800" dirty="0">
              <a:latin typeface="+mn-ea"/>
            </a:endParaRPr>
          </a:p>
          <a:p>
            <a:pPr marL="558800" lvl="1" indent="-285750">
              <a:buFont typeface="Wingdings" panose="05000000000000000000" pitchFamily="2" charset="2"/>
              <a:buChar char="Ø"/>
            </a:pPr>
            <a:r>
              <a:rPr lang="en-US" altLang="zh-CN" sz="2000" dirty="0">
                <a:latin typeface="+mj-ea"/>
                <a:ea typeface="+mj-ea"/>
              </a:rPr>
              <a:t>Micro lesson forecast, how to deal with the child's "bad temper"?</a:t>
            </a:r>
          </a:p>
          <a:p>
            <a:pPr marL="615950" lvl="1" indent="-342900"/>
            <a:endParaRPr lang="en-US" altLang="zh-CN" sz="1600" dirty="0">
              <a:latin typeface="+mn-ea"/>
            </a:endParaRPr>
          </a:p>
          <a:p>
            <a:endParaRPr lang="en-US" dirty="0"/>
          </a:p>
        </p:txBody>
      </p:sp>
      <p:sp>
        <p:nvSpPr>
          <p:cNvPr id="3" name="Title 2"/>
          <p:cNvSpPr>
            <a:spLocks noGrp="1"/>
          </p:cNvSpPr>
          <p:nvPr>
            <p:ph type="title"/>
          </p:nvPr>
        </p:nvSpPr>
        <p:spPr/>
        <p:txBody>
          <a:bodyPr/>
          <a:lstStyle/>
          <a:p>
            <a:r>
              <a:rPr lang="en-US" altLang="zh-CN" dirty="0"/>
              <a:t> 12 March 2020 (Beijing)</a:t>
            </a:r>
            <a:endParaRPr lang="en-US" dirty="0"/>
          </a:p>
        </p:txBody>
      </p:sp>
      <p:sp>
        <p:nvSpPr>
          <p:cNvPr id="4" name="Content Placeholder 3"/>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109232737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F37820"/>
      </a:dk2>
      <a:lt2>
        <a:srgbClr val="EDEDED"/>
      </a:lt2>
      <a:accent1>
        <a:srgbClr val="B2A49C"/>
      </a:accent1>
      <a:accent2>
        <a:srgbClr val="C1B6B0"/>
      </a:accent2>
      <a:accent3>
        <a:srgbClr val="D0C8C3"/>
      </a:accent3>
      <a:accent4>
        <a:srgbClr val="E0DAD7"/>
      </a:accent4>
      <a:accent5>
        <a:srgbClr val="F0EDEB"/>
      </a:accent5>
      <a:accent6>
        <a:srgbClr val="B2A49C"/>
      </a:accent6>
      <a:hlink>
        <a:srgbClr val="F37820"/>
      </a:hlink>
      <a:folHlink>
        <a:srgbClr val="F37820"/>
      </a:folHlink>
    </a:clrScheme>
    <a:fontScheme name="elg">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petitor News Monitoring_Dec 2019" id="{B1EDF26E-743D-A745-A7D5-AB699B7D49E2}" vid="{4C7D08B6-9223-8647-9F4E-61F70E30B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Competitor News Monitoring Template</Template>
  <TotalTime>338</TotalTime>
  <Words>873</Words>
  <Application>Microsoft Office PowerPoint</Application>
  <PresentationFormat>宽屏</PresentationFormat>
  <Paragraphs>167</Paragraphs>
  <Slides>22</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22</vt:i4>
      </vt:variant>
    </vt:vector>
  </HeadingPairs>
  <TitlesOfParts>
    <vt:vector size="27" baseType="lpstr">
      <vt:lpstr>Arial Unicode MS</vt:lpstr>
      <vt:lpstr>Arial</vt:lpstr>
      <vt:lpstr>Calibri</vt:lpstr>
      <vt:lpstr>Wingdings</vt:lpstr>
      <vt:lpstr>Office Theme</vt:lpstr>
      <vt:lpstr>PowerPoint 演示文稿</vt:lpstr>
      <vt:lpstr>LIH Olivia’s Place</vt:lpstr>
      <vt:lpstr>08 March 2020 (Shanghai)</vt:lpstr>
      <vt:lpstr>PowerPoint 演示文稿</vt:lpstr>
      <vt:lpstr>PowerPoint 演示文稿</vt:lpstr>
      <vt:lpstr>PowerPoint 演示文稿</vt:lpstr>
      <vt:lpstr>LIH Olivia’s Place (Beijing)</vt:lpstr>
      <vt:lpstr>04 March 2020 (Beijing)</vt:lpstr>
      <vt:lpstr> 12 March 2020 (Beijing)</vt:lpstr>
      <vt:lpstr>18 March 2020 (Beijing)</vt:lpstr>
      <vt:lpstr>PowerPoint 演示文稿</vt:lpstr>
      <vt:lpstr>Dami &amp; Xiaomi</vt:lpstr>
      <vt:lpstr>08 March 2020 </vt:lpstr>
      <vt:lpstr>PowerPoint 演示文稿</vt:lpstr>
      <vt:lpstr>PowerPoint 演示文稿</vt:lpstr>
      <vt:lpstr>PowerPoint 演示文稿</vt:lpstr>
      <vt:lpstr>Orient Speech Therapy</vt:lpstr>
      <vt:lpstr>02 March 2020 </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Sun</cp:lastModifiedBy>
  <cp:revision>48</cp:revision>
  <cp:lastPrinted>2019-07-21T00:49:30Z</cp:lastPrinted>
  <dcterms:created xsi:type="dcterms:W3CDTF">2020-03-09T09:43:16Z</dcterms:created>
  <dcterms:modified xsi:type="dcterms:W3CDTF">2020-03-20T08:31:16Z</dcterms:modified>
</cp:coreProperties>
</file>